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2" r:id="rId2"/>
  </p:sldMasterIdLst>
  <p:notesMasterIdLst>
    <p:notesMasterId r:id="rId16"/>
  </p:notesMasterIdLst>
  <p:sldIdLst>
    <p:sldId id="256" r:id="rId3"/>
    <p:sldId id="274" r:id="rId4"/>
    <p:sldId id="291" r:id="rId5"/>
    <p:sldId id="292" r:id="rId6"/>
    <p:sldId id="293" r:id="rId7"/>
    <p:sldId id="257" r:id="rId8"/>
    <p:sldId id="258" r:id="rId9"/>
    <p:sldId id="279" r:id="rId10"/>
    <p:sldId id="294" r:id="rId11"/>
    <p:sldId id="280" r:id="rId12"/>
    <p:sldId id="272" r:id="rId13"/>
    <p:sldId id="287" r:id="rId14"/>
    <p:sldId id="288" r:id="rId15"/>
  </p:sldIdLst>
  <p:sldSz cx="12192000" cy="6858000"/>
  <p:notesSz cx="6858000" cy="9144000"/>
  <p:embeddedFontLst>
    <p:embeddedFont>
      <p:font typeface="Bookman Old Style" panose="02050604050505020204" pitchFamily="18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3" roundtripDataSignature="AMtx7mjnShQ9KeWPXcHjUerlLudDYG6a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3" Type="http://schemas.openxmlformats.org/officeDocument/2006/relationships/slide" Target="slides/slide1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33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‹№›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641476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0114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2635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0354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3429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91571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3660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22"/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17" name="Google Shape;17;p22"/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22"/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/>
              <a:ahLst/>
              <a:cxnLst/>
              <a:rect l="l" t="t" r="r" b="b"/>
              <a:pathLst>
                <a:path w="1130725" h="565575" extrusionOk="0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2"/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/>
              <a:ahLst/>
              <a:cxnLst/>
              <a:rect l="l" t="t" r="r" b="b"/>
              <a:pathLst>
                <a:path w="1130723" h="565575" extrusionOk="0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2"/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2"/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2"/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22"/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/>
              <a:ahLst/>
              <a:cxnLst/>
              <a:rect l="l" t="t" r="r" b="b"/>
              <a:pathLst>
                <a:path w="1130725" h="565575" extrusionOk="0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22"/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/>
              <a:ahLst/>
              <a:cxnLst/>
              <a:rect l="l" t="t" r="r" b="b"/>
              <a:pathLst>
                <a:path w="1130724" h="565575" extrusionOk="0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22"/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22"/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22"/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22"/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2"/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/>
              <a:ahLst/>
              <a:cxnLst/>
              <a:rect l="l" t="t" r="r" b="b"/>
              <a:pathLst>
                <a:path w="1130726" h="565576" extrusionOk="0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22"/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/>
              <a:ahLst/>
              <a:cxnLst/>
              <a:rect l="l" t="t" r="r" b="b"/>
              <a:pathLst>
                <a:path w="1130724" h="565575" extrusionOk="0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22"/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22"/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2"/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2"/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/>
              <a:ahLst/>
              <a:cxnLst/>
              <a:rect l="l" t="t" r="r" b="b"/>
              <a:pathLst>
                <a:path w="1130726" h="565576" extrusionOk="0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22"/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/>
              <a:ahLst/>
              <a:cxnLst/>
              <a:rect l="l" t="t" r="r" b="b"/>
              <a:pathLst>
                <a:path w="539146" h="562931" extrusionOk="0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22"/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/>
              <a:ahLst/>
              <a:cxnLst/>
              <a:rect l="l" t="t" r="r" b="b"/>
              <a:pathLst>
                <a:path w="539147" h="1125439" extrusionOk="0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22"/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/>
              <a:ahLst/>
              <a:cxnLst/>
              <a:rect l="l" t="t" r="r" b="b"/>
              <a:pathLst>
                <a:path w="539147" h="1125438" extrusionOk="0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22"/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/>
              <a:ahLst/>
              <a:cxnLst/>
              <a:rect l="l" t="t" r="r" b="b"/>
              <a:pathLst>
                <a:path w="539147" h="1125438" extrusionOk="0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22"/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/>
              <a:ahLst/>
              <a:cxnLst/>
              <a:rect l="l" t="t" r="r" b="b"/>
              <a:pathLst>
                <a:path w="539147" h="1125439" extrusionOk="0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2"/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/>
              <a:ahLst/>
              <a:cxnLst/>
              <a:rect l="l" t="t" r="r" b="b"/>
              <a:pathLst>
                <a:path w="539147" h="562933" extrusionOk="0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1;p22"/>
          <p:cNvSpPr txBox="1"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dt" idx="10"/>
          </p:nvPr>
        </p:nvSpPr>
        <p:spPr>
          <a:xfrm>
            <a:off x="566928" y="457200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ftr" idx="11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2"/>
          <p:cNvSpPr txBox="1">
            <a:spLocks noGrp="1"/>
          </p:cNvSpPr>
          <p:nvPr>
            <p:ph type="sldNum" idx="12"/>
          </p:nvPr>
        </p:nvSpPr>
        <p:spPr>
          <a:xfrm>
            <a:off x="4817335" y="6141085"/>
            <a:ext cx="8138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  <p:cxnSp>
        <p:nvCxnSpPr>
          <p:cNvPr id="46" name="Google Shape;46;p22"/>
          <p:cNvCxnSpPr/>
          <p:nvPr/>
        </p:nvCxnSpPr>
        <p:spPr>
          <a:xfrm>
            <a:off x="565150" y="6087110"/>
            <a:ext cx="5066001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oogle Shape;48;p24"/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49" name="Google Shape;49;p24"/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50;p24"/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 extrusionOk="0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51;p24"/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/>
              <a:ahLst/>
              <a:cxnLst/>
              <a:rect l="l" t="t" r="r" b="b"/>
              <a:pathLst>
                <a:path w="1130724" h="565583" extrusionOk="0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24"/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53;p24"/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24"/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4"/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 extrusionOk="0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24"/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/>
              <a:ahLst/>
              <a:cxnLst/>
              <a:rect l="l" t="t" r="r" b="b"/>
              <a:pathLst>
                <a:path w="537744" h="562799" extrusionOk="0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24"/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 extrusionOk="0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24"/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 extrusionOk="0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24"/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 extrusionOk="0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24"/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 extrusionOk="0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24"/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/>
              <a:ahLst/>
              <a:cxnLst/>
              <a:rect l="l" t="t" r="r" b="b"/>
              <a:pathLst>
                <a:path w="537744" h="562788" extrusionOk="0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" name="Google Shape;62;p24"/>
          <p:cNvSpPr txBox="1"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dt" idx="10"/>
          </p:nvPr>
        </p:nvSpPr>
        <p:spPr>
          <a:xfrm>
            <a:off x="566928" y="457200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ftr" idx="11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4"/>
          <p:cNvSpPr txBox="1">
            <a:spLocks noGrp="1"/>
          </p:cNvSpPr>
          <p:nvPr>
            <p:ph type="sldNum" idx="12"/>
          </p:nvPr>
        </p:nvSpPr>
        <p:spPr>
          <a:xfrm>
            <a:off x="7087169" y="6141085"/>
            <a:ext cx="8138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  <p:cxnSp>
        <p:nvCxnSpPr>
          <p:cNvPr id="67" name="Google Shape;67;p24"/>
          <p:cNvCxnSpPr/>
          <p:nvPr/>
        </p:nvCxnSpPr>
        <p:spPr>
          <a:xfrm>
            <a:off x="565150" y="6087110"/>
            <a:ext cx="7335835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3626B-EAF8-4DFC-BE80-9E5A70D1F8CC}" type="datetimeFigureOut">
              <a:rPr lang="uk-UA" smtClean="0"/>
              <a:t>11.10.2026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E7898-3978-4505-86D2-CFB9CB77FD9A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6106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23"/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80" name="Google Shape;80;p23"/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23"/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 extrusionOk="0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23"/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/>
              <a:ahLst/>
              <a:cxnLst/>
              <a:rect l="l" t="t" r="r" b="b"/>
              <a:pathLst>
                <a:path w="1130724" h="565583" extrusionOk="0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23"/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23"/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23"/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23"/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 extrusionOk="0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23"/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/>
              <a:ahLst/>
              <a:cxnLst/>
              <a:rect l="l" t="t" r="r" b="b"/>
              <a:pathLst>
                <a:path w="537744" h="562799" extrusionOk="0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23"/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 extrusionOk="0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23"/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 extrusionOk="0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23"/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 extrusionOk="0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23"/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 extrusionOk="0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23"/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/>
              <a:ahLst/>
              <a:cxnLst/>
              <a:rect l="l" t="t" r="r" b="b"/>
              <a:pathLst>
                <a:path w="537744" h="562788" extrusionOk="0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3" name="Google Shape;93;p23"/>
          <p:cNvSpPr txBox="1"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23"/>
          <p:cNvSpPr txBox="1"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23"/>
          <p:cNvSpPr txBox="1">
            <a:spLocks noGrp="1"/>
          </p:cNvSpPr>
          <p:nvPr>
            <p:ph type="dt" idx="10"/>
          </p:nvPr>
        </p:nvSpPr>
        <p:spPr>
          <a:xfrm>
            <a:off x="566928" y="457200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ftr" idx="11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3"/>
          <p:cNvSpPr txBox="1">
            <a:spLocks noGrp="1"/>
          </p:cNvSpPr>
          <p:nvPr>
            <p:ph type="sldNum" idx="12"/>
          </p:nvPr>
        </p:nvSpPr>
        <p:spPr>
          <a:xfrm>
            <a:off x="7087169" y="6141085"/>
            <a:ext cx="8138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  <p:cxnSp>
        <p:nvCxnSpPr>
          <p:cNvPr id="98" name="Google Shape;98;p23"/>
          <p:cNvCxnSpPr/>
          <p:nvPr/>
        </p:nvCxnSpPr>
        <p:spPr>
          <a:xfrm>
            <a:off x="565150" y="6087110"/>
            <a:ext cx="7335835" cy="0"/>
          </a:xfrm>
          <a:prstGeom prst="straightConnector1">
            <a:avLst/>
          </a:prstGeom>
          <a:noFill/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21"/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101" name="Google Shape;101;p21"/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21"/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/>
              <a:ahLst/>
              <a:cxnLst/>
              <a:rect l="l" t="t" r="r" b="b"/>
              <a:pathLst>
                <a:path w="1130725" h="565575" extrusionOk="0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21"/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/>
              <a:ahLst/>
              <a:cxnLst/>
              <a:rect l="l" t="t" r="r" b="b"/>
              <a:pathLst>
                <a:path w="1130723" h="565575" extrusionOk="0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21"/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21"/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21"/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21"/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/>
              <a:ahLst/>
              <a:cxnLst/>
              <a:rect l="l" t="t" r="r" b="b"/>
              <a:pathLst>
                <a:path w="1130725" h="565575" extrusionOk="0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21"/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/>
              <a:ahLst/>
              <a:cxnLst/>
              <a:rect l="l" t="t" r="r" b="b"/>
              <a:pathLst>
                <a:path w="1130724" h="565575" extrusionOk="0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21"/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21"/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21"/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21"/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21"/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/>
              <a:ahLst/>
              <a:cxnLst/>
              <a:rect l="l" t="t" r="r" b="b"/>
              <a:pathLst>
                <a:path w="1130726" h="565576" extrusionOk="0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21"/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/>
              <a:ahLst/>
              <a:cxnLst/>
              <a:rect l="l" t="t" r="r" b="b"/>
              <a:pathLst>
                <a:path w="1130724" h="565575" extrusionOk="0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21"/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21"/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21"/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21"/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/>
              <a:ahLst/>
              <a:cxnLst/>
              <a:rect l="l" t="t" r="r" b="b"/>
              <a:pathLst>
                <a:path w="1130726" h="565576" extrusionOk="0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21"/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/>
              <a:ahLst/>
              <a:cxnLst/>
              <a:rect l="l" t="t" r="r" b="b"/>
              <a:pathLst>
                <a:path w="539146" h="562931" extrusionOk="0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21"/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/>
              <a:ahLst/>
              <a:cxnLst/>
              <a:rect l="l" t="t" r="r" b="b"/>
              <a:pathLst>
                <a:path w="539147" h="1125439" extrusionOk="0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21"/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/>
              <a:ahLst/>
              <a:cxnLst/>
              <a:rect l="l" t="t" r="r" b="b"/>
              <a:pathLst>
                <a:path w="539147" h="1125438" extrusionOk="0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21"/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/>
              <a:ahLst/>
              <a:cxnLst/>
              <a:rect l="l" t="t" r="r" b="b"/>
              <a:pathLst>
                <a:path w="539147" h="1125438" extrusionOk="0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21"/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/>
              <a:ahLst/>
              <a:cxnLst/>
              <a:rect l="l" t="t" r="r" b="b"/>
              <a:pathLst>
                <a:path w="539147" h="1125439" extrusionOk="0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21"/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/>
              <a:ahLst/>
              <a:cxnLst/>
              <a:rect l="l" t="t" r="r" b="b"/>
              <a:pathLst>
                <a:path w="539147" h="562933" extrusionOk="0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5" name="Google Shape;125;p21"/>
          <p:cNvSpPr txBox="1"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7" name="Google Shape;127;p21"/>
          <p:cNvSpPr txBox="1">
            <a:spLocks noGrp="1"/>
          </p:cNvSpPr>
          <p:nvPr>
            <p:ph type="dt" idx="10"/>
          </p:nvPr>
        </p:nvSpPr>
        <p:spPr>
          <a:xfrm>
            <a:off x="566928" y="457200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1"/>
          <p:cNvSpPr txBox="1">
            <a:spLocks noGrp="1"/>
          </p:cNvSpPr>
          <p:nvPr>
            <p:ph type="ftr" idx="11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1"/>
          <p:cNvSpPr txBox="1">
            <a:spLocks noGrp="1"/>
          </p:cNvSpPr>
          <p:nvPr>
            <p:ph type="sldNum" idx="12"/>
          </p:nvPr>
        </p:nvSpPr>
        <p:spPr>
          <a:xfrm>
            <a:off x="4817335" y="6141085"/>
            <a:ext cx="8138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  <p:cxnSp>
        <p:nvCxnSpPr>
          <p:cNvPr id="130" name="Google Shape;130;p21"/>
          <p:cNvCxnSpPr/>
          <p:nvPr/>
        </p:nvCxnSpPr>
        <p:spPr>
          <a:xfrm>
            <a:off x="565150" y="6087110"/>
            <a:ext cx="5066001" cy="0"/>
          </a:xfrm>
          <a:prstGeom prst="straightConnector1">
            <a:avLst/>
          </a:prstGeom>
          <a:noFill/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oogle Shape;132;p27"/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133" name="Google Shape;133;p27"/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27"/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/>
              <a:ahLst/>
              <a:cxnLst/>
              <a:rect l="l" t="t" r="r" b="b"/>
              <a:pathLst>
                <a:path w="1130725" h="565575" extrusionOk="0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27"/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/>
              <a:ahLst/>
              <a:cxnLst/>
              <a:rect l="l" t="t" r="r" b="b"/>
              <a:pathLst>
                <a:path w="1130723" h="565575" extrusionOk="0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27"/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27"/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27"/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27"/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/>
              <a:ahLst/>
              <a:cxnLst/>
              <a:rect l="l" t="t" r="r" b="b"/>
              <a:pathLst>
                <a:path w="1130725" h="565575" extrusionOk="0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27"/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/>
              <a:ahLst/>
              <a:cxnLst/>
              <a:rect l="l" t="t" r="r" b="b"/>
              <a:pathLst>
                <a:path w="1130724" h="565575" extrusionOk="0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27"/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27"/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27"/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27"/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27"/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/>
              <a:ahLst/>
              <a:cxnLst/>
              <a:rect l="l" t="t" r="r" b="b"/>
              <a:pathLst>
                <a:path w="1130726" h="565576" extrusionOk="0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7"/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/>
              <a:ahLst/>
              <a:cxnLst/>
              <a:rect l="l" t="t" r="r" b="b"/>
              <a:pathLst>
                <a:path w="1130724" h="565575" extrusionOk="0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27"/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" name="Google Shape;148;p27"/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27"/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27"/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/>
              <a:ahLst/>
              <a:cxnLst/>
              <a:rect l="l" t="t" r="r" b="b"/>
              <a:pathLst>
                <a:path w="1130726" h="565576" extrusionOk="0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27"/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/>
              <a:ahLst/>
              <a:cxnLst/>
              <a:rect l="l" t="t" r="r" b="b"/>
              <a:pathLst>
                <a:path w="539146" h="562931" extrusionOk="0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27"/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/>
              <a:ahLst/>
              <a:cxnLst/>
              <a:rect l="l" t="t" r="r" b="b"/>
              <a:pathLst>
                <a:path w="539147" h="1125439" extrusionOk="0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27"/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/>
              <a:ahLst/>
              <a:cxnLst/>
              <a:rect l="l" t="t" r="r" b="b"/>
              <a:pathLst>
                <a:path w="539147" h="1125438" extrusionOk="0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27"/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/>
              <a:ahLst/>
              <a:cxnLst/>
              <a:rect l="l" t="t" r="r" b="b"/>
              <a:pathLst>
                <a:path w="539147" h="1125438" extrusionOk="0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7"/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/>
              <a:ahLst/>
              <a:cxnLst/>
              <a:rect l="l" t="t" r="r" b="b"/>
              <a:pathLst>
                <a:path w="539147" h="1125439" extrusionOk="0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27"/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/>
              <a:ahLst/>
              <a:cxnLst/>
              <a:rect l="l" t="t" r="r" b="b"/>
              <a:pathLst>
                <a:path w="539147" h="562933" extrusionOk="0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7" name="Google Shape;157;p27"/>
          <p:cNvSpPr txBox="1"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A5A5A5"/>
              </a:buClr>
              <a:buSzPts val="2400"/>
              <a:buNone/>
              <a:defRPr sz="2400">
                <a:solidFill>
                  <a:srgbClr val="A5A5A5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9" name="Google Shape;159;p27"/>
          <p:cNvSpPr txBox="1">
            <a:spLocks noGrp="1"/>
          </p:cNvSpPr>
          <p:nvPr>
            <p:ph type="dt" idx="10"/>
          </p:nvPr>
        </p:nvSpPr>
        <p:spPr>
          <a:xfrm>
            <a:off x="566928" y="457200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7"/>
          <p:cNvSpPr txBox="1">
            <a:spLocks noGrp="1"/>
          </p:cNvSpPr>
          <p:nvPr>
            <p:ph type="ftr" idx="11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7"/>
          <p:cNvSpPr txBox="1">
            <a:spLocks noGrp="1"/>
          </p:cNvSpPr>
          <p:nvPr>
            <p:ph type="sldNum" idx="12"/>
          </p:nvPr>
        </p:nvSpPr>
        <p:spPr>
          <a:xfrm>
            <a:off x="4817335" y="6141085"/>
            <a:ext cx="8138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  <p:cxnSp>
        <p:nvCxnSpPr>
          <p:cNvPr id="162" name="Google Shape;162;p27"/>
          <p:cNvCxnSpPr/>
          <p:nvPr/>
        </p:nvCxnSpPr>
        <p:spPr>
          <a:xfrm>
            <a:off x="565150" y="6087110"/>
            <a:ext cx="5066001" cy="0"/>
          </a:xfrm>
          <a:prstGeom prst="straightConnector1">
            <a:avLst/>
          </a:prstGeom>
          <a:noFill/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4" name="Google Shape;164;p28"/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5" name="Google Shape;165;p28"/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28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 extrusionOk="0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28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/>
              <a:ahLst/>
              <a:cxnLst/>
              <a:rect l="l" t="t" r="r" b="b"/>
              <a:pathLst>
                <a:path w="538821" h="562907" extrusionOk="0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28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28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8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28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/>
              <a:ahLst/>
              <a:cxnLst/>
              <a:rect l="l" t="t" r="r" b="b"/>
              <a:pathLst>
                <a:path w="538821" h="562898" extrusionOk="0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2" name="Google Shape;172;p28"/>
          <p:cNvSpPr txBox="1"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8"/>
          <p:cNvSpPr txBox="1">
            <a:spLocks noGrp="1"/>
          </p:cNvSpPr>
          <p:nvPr>
            <p:ph type="body" idx="1"/>
          </p:nvPr>
        </p:nvSpPr>
        <p:spPr>
          <a:xfrm>
            <a:off x="562851" y="2365755"/>
            <a:ext cx="5239512" cy="3395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4" name="Google Shape;174;p28"/>
          <p:cNvSpPr txBox="1">
            <a:spLocks noGrp="1"/>
          </p:cNvSpPr>
          <p:nvPr>
            <p:ph type="body" idx="2"/>
          </p:nvPr>
        </p:nvSpPr>
        <p:spPr>
          <a:xfrm>
            <a:off x="6389638" y="2365755"/>
            <a:ext cx="5239512" cy="3395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28"/>
          <p:cNvSpPr txBox="1">
            <a:spLocks noGrp="1"/>
          </p:cNvSpPr>
          <p:nvPr>
            <p:ph type="dt" idx="10"/>
          </p:nvPr>
        </p:nvSpPr>
        <p:spPr>
          <a:xfrm>
            <a:off x="566928" y="457200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8"/>
          <p:cNvSpPr txBox="1">
            <a:spLocks noGrp="1"/>
          </p:cNvSpPr>
          <p:nvPr>
            <p:ph type="ftr" idx="11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8"/>
          <p:cNvSpPr txBox="1">
            <a:spLocks noGrp="1"/>
          </p:cNvSpPr>
          <p:nvPr>
            <p:ph type="sldNum" idx="12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  <p:cxnSp>
        <p:nvCxnSpPr>
          <p:cNvPr id="178" name="Google Shape;178;p28"/>
          <p:cNvCxnSpPr/>
          <p:nvPr/>
        </p:nvCxnSpPr>
        <p:spPr>
          <a:xfrm>
            <a:off x="565150" y="6087110"/>
            <a:ext cx="11058344" cy="0"/>
          </a:xfrm>
          <a:prstGeom prst="straightConnector1">
            <a:avLst/>
          </a:prstGeom>
          <a:noFill/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" name="Google Shape;180;p29"/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1" name="Google Shape;181;p29"/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29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 extrusionOk="0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29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/>
              <a:ahLst/>
              <a:cxnLst/>
              <a:rect l="l" t="t" r="r" b="b"/>
              <a:pathLst>
                <a:path w="538821" h="562907" extrusionOk="0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29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29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29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29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/>
              <a:ahLst/>
              <a:cxnLst/>
              <a:rect l="l" t="t" r="r" b="b"/>
              <a:pathLst>
                <a:path w="538821" h="562898" extrusionOk="0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88" name="Google Shape;188;p29"/>
          <p:cNvSpPr txBox="1"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29"/>
          <p:cNvSpPr txBox="1"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0" name="Google Shape;190;p29"/>
          <p:cNvSpPr txBox="1">
            <a:spLocks noGrp="1"/>
          </p:cNvSpPr>
          <p:nvPr>
            <p:ph type="body" idx="2"/>
          </p:nvPr>
        </p:nvSpPr>
        <p:spPr>
          <a:xfrm>
            <a:off x="562149" y="3189668"/>
            <a:ext cx="5239512" cy="2571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30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175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29"/>
          <p:cNvSpPr txBox="1">
            <a:spLocks noGrp="1"/>
          </p:cNvSpPr>
          <p:nvPr>
            <p:ph type="body" idx="3"/>
          </p:nvPr>
        </p:nvSpPr>
        <p:spPr>
          <a:xfrm>
            <a:off x="6383066" y="2365756"/>
            <a:ext cx="5239512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2" name="Google Shape;192;p29"/>
          <p:cNvSpPr txBox="1">
            <a:spLocks noGrp="1"/>
          </p:cNvSpPr>
          <p:nvPr>
            <p:ph type="body" idx="4"/>
          </p:nvPr>
        </p:nvSpPr>
        <p:spPr>
          <a:xfrm>
            <a:off x="6383066" y="3189668"/>
            <a:ext cx="5239512" cy="2571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marL="1371600" lvl="2" indent="-330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175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marL="2286000" lvl="4" indent="-3175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29"/>
          <p:cNvSpPr txBox="1">
            <a:spLocks noGrp="1"/>
          </p:cNvSpPr>
          <p:nvPr>
            <p:ph type="dt" idx="10"/>
          </p:nvPr>
        </p:nvSpPr>
        <p:spPr>
          <a:xfrm>
            <a:off x="566928" y="457200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29"/>
          <p:cNvSpPr txBox="1">
            <a:spLocks noGrp="1"/>
          </p:cNvSpPr>
          <p:nvPr>
            <p:ph type="ftr" idx="11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29"/>
          <p:cNvSpPr txBox="1">
            <a:spLocks noGrp="1"/>
          </p:cNvSpPr>
          <p:nvPr>
            <p:ph type="sldNum" idx="12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  <p:cxnSp>
        <p:nvCxnSpPr>
          <p:cNvPr id="196" name="Google Shape;196;p29"/>
          <p:cNvCxnSpPr/>
          <p:nvPr/>
        </p:nvCxnSpPr>
        <p:spPr>
          <a:xfrm>
            <a:off x="565150" y="6087110"/>
            <a:ext cx="11058344" cy="0"/>
          </a:xfrm>
          <a:prstGeom prst="straightConnector1">
            <a:avLst/>
          </a:prstGeom>
          <a:noFill/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8" name="Google Shape;198;p30"/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99" name="Google Shape;199;p30"/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30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 extrusionOk="0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30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/>
              <a:ahLst/>
              <a:cxnLst/>
              <a:rect l="l" t="t" r="r" b="b"/>
              <a:pathLst>
                <a:path w="538821" h="562907" extrusionOk="0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30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30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30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30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/>
              <a:ahLst/>
              <a:cxnLst/>
              <a:rect l="l" t="t" r="r" b="b"/>
              <a:pathLst>
                <a:path w="538821" h="562898" extrusionOk="0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6" name="Google Shape;206;p30"/>
          <p:cNvSpPr txBox="1"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30"/>
          <p:cNvSpPr txBox="1">
            <a:spLocks noGrp="1"/>
          </p:cNvSpPr>
          <p:nvPr>
            <p:ph type="dt" idx="10"/>
          </p:nvPr>
        </p:nvSpPr>
        <p:spPr>
          <a:xfrm>
            <a:off x="566928" y="457200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p30"/>
          <p:cNvSpPr txBox="1">
            <a:spLocks noGrp="1"/>
          </p:cNvSpPr>
          <p:nvPr>
            <p:ph type="ftr" idx="11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30"/>
          <p:cNvSpPr txBox="1">
            <a:spLocks noGrp="1"/>
          </p:cNvSpPr>
          <p:nvPr>
            <p:ph type="sldNum" idx="12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  <p:cxnSp>
        <p:nvCxnSpPr>
          <p:cNvPr id="210" name="Google Shape;210;p30"/>
          <p:cNvCxnSpPr/>
          <p:nvPr/>
        </p:nvCxnSpPr>
        <p:spPr>
          <a:xfrm>
            <a:off x="565150" y="6087110"/>
            <a:ext cx="11058344" cy="0"/>
          </a:xfrm>
          <a:prstGeom prst="straightConnector1">
            <a:avLst/>
          </a:prstGeom>
          <a:noFill/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5"/>
          <p:cNvSpPr txBox="1">
            <a:spLocks noGrp="1"/>
          </p:cNvSpPr>
          <p:nvPr>
            <p:ph type="dt" idx="10"/>
          </p:nvPr>
        </p:nvSpPr>
        <p:spPr>
          <a:xfrm>
            <a:off x="566928" y="457200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25"/>
          <p:cNvSpPr txBox="1">
            <a:spLocks noGrp="1"/>
          </p:cNvSpPr>
          <p:nvPr>
            <p:ph type="ftr" idx="11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25"/>
          <p:cNvSpPr txBox="1">
            <a:spLocks noGrp="1"/>
          </p:cNvSpPr>
          <p:nvPr>
            <p:ph type="sldNum" idx="12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p31"/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17" name="Google Shape;217;p31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 extrusionOk="0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31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/>
              <a:ahLst/>
              <a:cxnLst/>
              <a:rect l="l" t="t" r="r" b="b"/>
              <a:pathLst>
                <a:path w="538821" h="562907" extrusionOk="0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31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31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31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31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/>
              <a:ahLst/>
              <a:cxnLst/>
              <a:rect l="l" t="t" r="r" b="b"/>
              <a:pathLst>
                <a:path w="538821" h="562898" extrusionOk="0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3" name="Google Shape;223;p31"/>
          <p:cNvSpPr txBox="1"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31"/>
          <p:cNvSpPr txBox="1">
            <a:spLocks noGrp="1"/>
          </p:cNvSpPr>
          <p:nvPr>
            <p:ph type="body" idx="1"/>
          </p:nvPr>
        </p:nvSpPr>
        <p:spPr>
          <a:xfrm>
            <a:off x="5104832" y="770890"/>
            <a:ext cx="6112517" cy="4800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marL="2286000" lvl="4" indent="-3302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25" name="Google Shape;225;p31"/>
          <p:cNvSpPr txBox="1">
            <a:spLocks noGrp="1"/>
          </p:cNvSpPr>
          <p:nvPr>
            <p:ph type="body" idx="2"/>
          </p:nvPr>
        </p:nvSpPr>
        <p:spPr>
          <a:xfrm>
            <a:off x="565150" y="2160016"/>
            <a:ext cx="3609983" cy="3708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26" name="Google Shape;226;p31"/>
          <p:cNvSpPr txBox="1">
            <a:spLocks noGrp="1"/>
          </p:cNvSpPr>
          <p:nvPr>
            <p:ph type="dt" idx="10"/>
          </p:nvPr>
        </p:nvSpPr>
        <p:spPr>
          <a:xfrm>
            <a:off x="566928" y="457200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31"/>
          <p:cNvSpPr txBox="1">
            <a:spLocks noGrp="1"/>
          </p:cNvSpPr>
          <p:nvPr>
            <p:ph type="ftr" idx="11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31"/>
          <p:cNvSpPr txBox="1">
            <a:spLocks noGrp="1"/>
          </p:cNvSpPr>
          <p:nvPr>
            <p:ph type="sldNum" idx="12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  <p:cxnSp>
        <p:nvCxnSpPr>
          <p:cNvPr id="229" name="Google Shape;229;p31"/>
          <p:cNvCxnSpPr/>
          <p:nvPr/>
        </p:nvCxnSpPr>
        <p:spPr>
          <a:xfrm>
            <a:off x="565150" y="6087110"/>
            <a:ext cx="11058344" cy="0"/>
          </a:xfrm>
          <a:prstGeom prst="straightConnector1">
            <a:avLst/>
          </a:prstGeom>
          <a:noFill/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1" name="Google Shape;231;p32"/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32" name="Google Shape;232;p32"/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32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 extrusionOk="0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32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/>
              <a:ahLst/>
              <a:cxnLst/>
              <a:rect l="l" t="t" r="r" b="b"/>
              <a:pathLst>
                <a:path w="538821" h="562907" extrusionOk="0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32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32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32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32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/>
              <a:ahLst/>
              <a:cxnLst/>
              <a:rect l="l" t="t" r="r" b="b"/>
              <a:pathLst>
                <a:path w="538821" h="562898" extrusionOk="0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9" name="Google Shape;239;p32"/>
          <p:cNvSpPr txBox="1"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32"/>
          <p:cNvSpPr>
            <a:spLocks noGrp="1"/>
          </p:cNvSpPr>
          <p:nvPr>
            <p:ph type="pic" idx="2"/>
          </p:nvPr>
        </p:nvSpPr>
        <p:spPr>
          <a:xfrm>
            <a:off x="5223838" y="890816"/>
            <a:ext cx="6060136" cy="4870411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241" name="Google Shape;241;p32"/>
          <p:cNvSpPr txBox="1">
            <a:spLocks noGrp="1"/>
          </p:cNvSpPr>
          <p:nvPr>
            <p:ph type="body" idx="1"/>
          </p:nvPr>
        </p:nvSpPr>
        <p:spPr>
          <a:xfrm>
            <a:off x="565150" y="2160016"/>
            <a:ext cx="3609983" cy="3601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42" name="Google Shape;242;p32"/>
          <p:cNvSpPr txBox="1">
            <a:spLocks noGrp="1"/>
          </p:cNvSpPr>
          <p:nvPr>
            <p:ph type="dt" idx="10"/>
          </p:nvPr>
        </p:nvSpPr>
        <p:spPr>
          <a:xfrm>
            <a:off x="566928" y="457200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32"/>
          <p:cNvSpPr txBox="1">
            <a:spLocks noGrp="1"/>
          </p:cNvSpPr>
          <p:nvPr>
            <p:ph type="ftr" idx="11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32"/>
          <p:cNvSpPr txBox="1">
            <a:spLocks noGrp="1"/>
          </p:cNvSpPr>
          <p:nvPr>
            <p:ph type="sldNum" idx="12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  <p:cxnSp>
        <p:nvCxnSpPr>
          <p:cNvPr id="245" name="Google Shape;245;p32"/>
          <p:cNvCxnSpPr/>
          <p:nvPr/>
        </p:nvCxnSpPr>
        <p:spPr>
          <a:xfrm>
            <a:off x="565150" y="6087110"/>
            <a:ext cx="11058344" cy="0"/>
          </a:xfrm>
          <a:prstGeom prst="straightConnector1">
            <a:avLst/>
          </a:prstGeom>
          <a:noFill/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7" name="Google Shape;247;p33"/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48" name="Google Shape;248;p33"/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33"/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 extrusionOk="0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33"/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/>
              <a:ahLst/>
              <a:cxnLst/>
              <a:rect l="l" t="t" r="r" b="b"/>
              <a:pathLst>
                <a:path w="1130724" h="565583" extrusionOk="0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33"/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33"/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33"/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33"/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 extrusionOk="0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33"/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/>
              <a:ahLst/>
              <a:cxnLst/>
              <a:rect l="l" t="t" r="r" b="b"/>
              <a:pathLst>
                <a:path w="537744" h="562799" extrusionOk="0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33"/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 extrusionOk="0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33"/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 extrusionOk="0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33"/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 extrusionOk="0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33"/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/>
              <a:ahLst/>
              <a:cxnLst/>
              <a:rect l="l" t="t" r="r" b="b"/>
              <a:pathLst>
                <a:path w="537744" h="1125156" extrusionOk="0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33"/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/>
              <a:ahLst/>
              <a:cxnLst/>
              <a:rect l="l" t="t" r="r" b="b"/>
              <a:pathLst>
                <a:path w="537744" h="562788" extrusionOk="0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1" name="Google Shape;261;p33"/>
          <p:cNvSpPr txBox="1"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33"/>
          <p:cNvSpPr txBox="1">
            <a:spLocks noGrp="1"/>
          </p:cNvSpPr>
          <p:nvPr>
            <p:ph type="body" idx="1"/>
          </p:nvPr>
        </p:nvSpPr>
        <p:spPr>
          <a:xfrm rot="5400000">
            <a:off x="2432462" y="292704"/>
            <a:ext cx="3601212" cy="7335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3" name="Google Shape;263;p33"/>
          <p:cNvSpPr txBox="1">
            <a:spLocks noGrp="1"/>
          </p:cNvSpPr>
          <p:nvPr>
            <p:ph type="dt" idx="10"/>
          </p:nvPr>
        </p:nvSpPr>
        <p:spPr>
          <a:xfrm>
            <a:off x="566928" y="457200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33"/>
          <p:cNvSpPr txBox="1">
            <a:spLocks noGrp="1"/>
          </p:cNvSpPr>
          <p:nvPr>
            <p:ph type="ftr" idx="11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5" name="Google Shape;265;p33"/>
          <p:cNvSpPr txBox="1">
            <a:spLocks noGrp="1"/>
          </p:cNvSpPr>
          <p:nvPr>
            <p:ph type="sldNum" idx="12"/>
          </p:nvPr>
        </p:nvSpPr>
        <p:spPr>
          <a:xfrm>
            <a:off x="7086480" y="6141085"/>
            <a:ext cx="8138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  <p:cxnSp>
        <p:nvCxnSpPr>
          <p:cNvPr id="266" name="Google Shape;266;p33"/>
          <p:cNvCxnSpPr/>
          <p:nvPr/>
        </p:nvCxnSpPr>
        <p:spPr>
          <a:xfrm>
            <a:off x="565150" y="6087110"/>
            <a:ext cx="7335146" cy="0"/>
          </a:xfrm>
          <a:prstGeom prst="straightConnector1">
            <a:avLst/>
          </a:prstGeom>
          <a:noFill/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oogle Shape;268;p34"/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69" name="Google Shape;269;p34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 extrusionOk="0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34"/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/>
              <a:ahLst/>
              <a:cxnLst/>
              <a:rect l="l" t="t" r="r" b="b"/>
              <a:pathLst>
                <a:path w="538821" h="562907" extrusionOk="0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34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34"/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34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34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/>
              <a:ahLst/>
              <a:cxnLst/>
              <a:rect l="l" t="t" r="r" b="b"/>
              <a:pathLst>
                <a:path w="538821" h="562898" extrusionOk="0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5" name="Google Shape;275;p34"/>
          <p:cNvSpPr txBox="1">
            <a:spLocks noGrp="1"/>
          </p:cNvSpPr>
          <p:nvPr>
            <p:ph type="title"/>
          </p:nvPr>
        </p:nvSpPr>
        <p:spPr>
          <a:xfrm rot="5400000">
            <a:off x="7692050" y="2234675"/>
            <a:ext cx="4784598" cy="2268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34"/>
          <p:cNvSpPr txBox="1">
            <a:spLocks noGrp="1"/>
          </p:cNvSpPr>
          <p:nvPr>
            <p:ph type="body" idx="1"/>
          </p:nvPr>
        </p:nvSpPr>
        <p:spPr>
          <a:xfrm rot="5400000">
            <a:off x="2304880" y="-763100"/>
            <a:ext cx="4784598" cy="8264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7" name="Google Shape;277;p34"/>
          <p:cNvSpPr txBox="1">
            <a:spLocks noGrp="1"/>
          </p:cNvSpPr>
          <p:nvPr>
            <p:ph type="dt" idx="10"/>
          </p:nvPr>
        </p:nvSpPr>
        <p:spPr>
          <a:xfrm>
            <a:off x="566928" y="457200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34"/>
          <p:cNvSpPr txBox="1">
            <a:spLocks noGrp="1"/>
          </p:cNvSpPr>
          <p:nvPr>
            <p:ph type="ftr" idx="11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34"/>
          <p:cNvSpPr txBox="1">
            <a:spLocks noGrp="1"/>
          </p:cNvSpPr>
          <p:nvPr>
            <p:ph type="sldNum" idx="12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  <p:cxnSp>
        <p:nvCxnSpPr>
          <p:cNvPr id="280" name="Google Shape;280;p34"/>
          <p:cNvCxnSpPr/>
          <p:nvPr/>
        </p:nvCxnSpPr>
        <p:spPr>
          <a:xfrm>
            <a:off x="565150" y="6087110"/>
            <a:ext cx="11058344" cy="0"/>
          </a:xfrm>
          <a:prstGeom prst="straightConnector1">
            <a:avLst/>
          </a:prstGeom>
          <a:noFill/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dt" idx="10"/>
          </p:nvPr>
        </p:nvSpPr>
        <p:spPr>
          <a:xfrm>
            <a:off x="566928" y="457200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0"/>
          <p:cNvSpPr txBox="1">
            <a:spLocks noGrp="1"/>
          </p:cNvSpPr>
          <p:nvPr>
            <p:ph type="ftr" idx="11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sldNum" idx="12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dt" idx="10"/>
          </p:nvPr>
        </p:nvSpPr>
        <p:spPr>
          <a:xfrm>
            <a:off x="566928" y="457200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ftr" idx="11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sldNum" idx="12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‹№›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p1"/>
          <p:cNvPicPr preferRelativeResize="0"/>
          <p:nvPr/>
        </p:nvPicPr>
        <p:blipFill rotWithShape="1">
          <a:blip r:embed="rId3">
            <a:alphaModFix/>
          </a:blip>
          <a:srcRect t="22578" b="21172"/>
          <a:stretch/>
        </p:blipFill>
        <p:spPr>
          <a:xfrm>
            <a:off x="20" y="1"/>
            <a:ext cx="1219198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"/>
          <p:cNvSpPr/>
          <p:nvPr/>
        </p:nvSpPr>
        <p:spPr>
          <a:xfrm>
            <a:off x="-1" y="-1"/>
            <a:ext cx="5267217" cy="6858000"/>
          </a:xfrm>
          <a:prstGeom prst="rect">
            <a:avLst/>
          </a:prstGeom>
          <a:gradFill>
            <a:gsLst>
              <a:gs pos="0">
                <a:schemeClr val="dk1"/>
              </a:gs>
              <a:gs pos="31000">
                <a:srgbClr val="000000">
                  <a:alpha val="80000"/>
                </a:srgbClr>
              </a:gs>
              <a:gs pos="100000">
                <a:srgbClr val="000000">
                  <a:alpha val="33725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"/>
          <p:cNvSpPr txBox="1">
            <a:spLocks noGrp="1"/>
          </p:cNvSpPr>
          <p:nvPr>
            <p:ph type="ctrTitle"/>
          </p:nvPr>
        </p:nvSpPr>
        <p:spPr>
          <a:xfrm>
            <a:off x="172982" y="1811025"/>
            <a:ext cx="4921250" cy="28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>
              <a:buSzPct val="100000"/>
            </a:pPr>
            <a:r>
              <a:rPr lang="uk-UA" sz="3600" dirty="0">
                <a:latin typeface="Bookman Old Style" panose="02050604050505020204" pitchFamily="18" charset="0"/>
              </a:rPr>
              <a:t>Смислові зв’язки між частинами складносурядного речення</a:t>
            </a:r>
            <a:endParaRPr dirty="0">
              <a:latin typeface="Bookman Old Style" panose="02050604050505020204" pitchFamily="18" charset="0"/>
            </a:endParaRPr>
          </a:p>
        </p:txBody>
      </p:sp>
      <p:grpSp>
        <p:nvGrpSpPr>
          <p:cNvPr id="291" name="Google Shape;291;p1"/>
          <p:cNvGrpSpPr/>
          <p:nvPr/>
        </p:nvGrpSpPr>
        <p:grpSpPr>
          <a:xfrm>
            <a:off x="10291746" y="0"/>
            <a:ext cx="1900254" cy="6858000"/>
            <a:chOff x="10291746" y="0"/>
            <a:chExt cx="1900254" cy="6858000"/>
          </a:xfrm>
        </p:grpSpPr>
        <p:sp>
          <p:nvSpPr>
            <p:cNvPr id="292" name="Google Shape;292;p1"/>
            <p:cNvSpPr/>
            <p:nvPr/>
          </p:nvSpPr>
          <p:spPr>
            <a:xfrm>
              <a:off x="11655829" y="809310"/>
              <a:ext cx="536171" cy="1124839"/>
            </a:xfrm>
            <a:custGeom>
              <a:avLst/>
              <a:gdLst/>
              <a:ahLst/>
              <a:cxnLst/>
              <a:rect l="l" t="t" r="r" b="b"/>
              <a:pathLst>
                <a:path w="536171" h="1124839" extrusionOk="0">
                  <a:moveTo>
                    <a:pt x="536171" y="0"/>
                  </a:moveTo>
                  <a:lnTo>
                    <a:pt x="536171" y="1124839"/>
                  </a:lnTo>
                  <a:lnTo>
                    <a:pt x="451423" y="1116295"/>
                  </a:lnTo>
                  <a:cubicBezTo>
                    <a:pt x="193797" y="1063577"/>
                    <a:pt x="0" y="835630"/>
                    <a:pt x="0" y="562419"/>
                  </a:cubicBezTo>
                  <a:cubicBezTo>
                    <a:pt x="0" y="289208"/>
                    <a:pt x="193797" y="61261"/>
                    <a:pt x="451423" y="85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1"/>
            <p:cNvSpPr/>
            <p:nvPr/>
          </p:nvSpPr>
          <p:spPr>
            <a:xfrm>
              <a:off x="10291748" y="0"/>
              <a:ext cx="1130725" cy="565362"/>
            </a:xfrm>
            <a:custGeom>
              <a:avLst/>
              <a:gdLst/>
              <a:ahLst/>
              <a:cxnLst/>
              <a:rect l="l" t="t" r="r" b="b"/>
              <a:pathLst>
                <a:path w="1130725" h="565362" extrusionOk="0">
                  <a:moveTo>
                    <a:pt x="0" y="0"/>
                  </a:moveTo>
                  <a:lnTo>
                    <a:pt x="25420" y="0"/>
                  </a:lnTo>
                  <a:lnTo>
                    <a:pt x="36369" y="108609"/>
                  </a:lnTo>
                  <a:cubicBezTo>
                    <a:pt x="86718" y="354660"/>
                    <a:pt x="304425" y="539750"/>
                    <a:pt x="565363" y="539750"/>
                  </a:cubicBezTo>
                  <a:cubicBezTo>
                    <a:pt x="826300" y="539750"/>
                    <a:pt x="1044007" y="354660"/>
                    <a:pt x="1094356" y="108609"/>
                  </a:cubicBezTo>
                  <a:lnTo>
                    <a:pt x="1105305" y="0"/>
                  </a:lnTo>
                  <a:lnTo>
                    <a:pt x="1130725" y="0"/>
                  </a:lnTo>
                  <a:cubicBezTo>
                    <a:pt x="1130725" y="312241"/>
                    <a:pt x="877604" y="565362"/>
                    <a:pt x="565363" y="565362"/>
                  </a:cubicBezTo>
                  <a:cubicBezTo>
                    <a:pt x="253121" y="565362"/>
                    <a:pt x="0" y="31224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1"/>
            <p:cNvSpPr/>
            <p:nvPr/>
          </p:nvSpPr>
          <p:spPr>
            <a:xfrm>
              <a:off x="11656578" y="0"/>
              <a:ext cx="535422" cy="562344"/>
            </a:xfrm>
            <a:custGeom>
              <a:avLst/>
              <a:gdLst/>
              <a:ahLst/>
              <a:cxnLst/>
              <a:rect l="l" t="t" r="r" b="b"/>
              <a:pathLst>
                <a:path w="535422" h="562344" extrusionOk="0">
                  <a:moveTo>
                    <a:pt x="0" y="0"/>
                  </a:moveTo>
                  <a:lnTo>
                    <a:pt x="25421" y="0"/>
                  </a:lnTo>
                  <a:lnTo>
                    <a:pt x="36370" y="108609"/>
                  </a:lnTo>
                  <a:cubicBezTo>
                    <a:pt x="80425" y="323904"/>
                    <a:pt x="252614" y="492525"/>
                    <a:pt x="469781" y="531316"/>
                  </a:cubicBezTo>
                  <a:lnTo>
                    <a:pt x="535422" y="537108"/>
                  </a:lnTo>
                  <a:lnTo>
                    <a:pt x="535422" y="562344"/>
                  </a:lnTo>
                  <a:lnTo>
                    <a:pt x="451424" y="553876"/>
                  </a:lnTo>
                  <a:cubicBezTo>
                    <a:pt x="193797" y="501158"/>
                    <a:pt x="0" y="27321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1"/>
            <p:cNvSpPr/>
            <p:nvPr/>
          </p:nvSpPr>
          <p:spPr>
            <a:xfrm>
              <a:off x="11656578" y="2181112"/>
              <a:ext cx="535422" cy="1124687"/>
            </a:xfrm>
            <a:custGeom>
              <a:avLst/>
              <a:gdLst/>
              <a:ahLst/>
              <a:cxnLst/>
              <a:rect l="l" t="t" r="r" b="b"/>
              <a:pathLst>
                <a:path w="535422" h="1124687" extrusionOk="0">
                  <a:moveTo>
                    <a:pt x="535422" y="0"/>
                  </a:moveTo>
                  <a:lnTo>
                    <a:pt x="535422" y="25186"/>
                  </a:lnTo>
                  <a:lnTo>
                    <a:pt x="456541" y="33138"/>
                  </a:lnTo>
                  <a:cubicBezTo>
                    <a:pt x="210489" y="83487"/>
                    <a:pt x="25399" y="301194"/>
                    <a:pt x="25399" y="562130"/>
                  </a:cubicBezTo>
                  <a:cubicBezTo>
                    <a:pt x="25399" y="823067"/>
                    <a:pt x="210489" y="1040774"/>
                    <a:pt x="456541" y="1091123"/>
                  </a:cubicBezTo>
                  <a:lnTo>
                    <a:pt x="535422" y="1099075"/>
                  </a:lnTo>
                  <a:lnTo>
                    <a:pt x="535422" y="1124687"/>
                  </a:lnTo>
                  <a:lnTo>
                    <a:pt x="451423" y="1116219"/>
                  </a:lnTo>
                  <a:cubicBezTo>
                    <a:pt x="193797" y="1063501"/>
                    <a:pt x="0" y="835554"/>
                    <a:pt x="0" y="562343"/>
                  </a:cubicBezTo>
                  <a:cubicBezTo>
                    <a:pt x="0" y="289132"/>
                    <a:pt x="193797" y="61185"/>
                    <a:pt x="451423" y="846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1"/>
            <p:cNvSpPr/>
            <p:nvPr/>
          </p:nvSpPr>
          <p:spPr>
            <a:xfrm>
              <a:off x="10291746" y="806365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1"/>
            <p:cNvSpPr/>
            <p:nvPr/>
          </p:nvSpPr>
          <p:spPr>
            <a:xfrm>
              <a:off x="11656578" y="3552837"/>
              <a:ext cx="535422" cy="1124688"/>
            </a:xfrm>
            <a:custGeom>
              <a:avLst/>
              <a:gdLst/>
              <a:ahLst/>
              <a:cxnLst/>
              <a:rect l="l" t="t" r="r" b="b"/>
              <a:pathLst>
                <a:path w="535422" h="1124688" extrusionOk="0">
                  <a:moveTo>
                    <a:pt x="535422" y="0"/>
                  </a:moveTo>
                  <a:lnTo>
                    <a:pt x="535422" y="25186"/>
                  </a:lnTo>
                  <a:lnTo>
                    <a:pt x="456541" y="33138"/>
                  </a:lnTo>
                  <a:cubicBezTo>
                    <a:pt x="210489" y="83488"/>
                    <a:pt x="25399" y="301195"/>
                    <a:pt x="25399" y="562131"/>
                  </a:cubicBezTo>
                  <a:cubicBezTo>
                    <a:pt x="25399" y="823068"/>
                    <a:pt x="210489" y="1040775"/>
                    <a:pt x="456541" y="1091124"/>
                  </a:cubicBezTo>
                  <a:lnTo>
                    <a:pt x="535422" y="1099076"/>
                  </a:lnTo>
                  <a:lnTo>
                    <a:pt x="535422" y="1124688"/>
                  </a:lnTo>
                  <a:lnTo>
                    <a:pt x="451423" y="1116220"/>
                  </a:lnTo>
                  <a:cubicBezTo>
                    <a:pt x="193797" y="1063502"/>
                    <a:pt x="0" y="835555"/>
                    <a:pt x="0" y="562344"/>
                  </a:cubicBezTo>
                  <a:cubicBezTo>
                    <a:pt x="0" y="289133"/>
                    <a:pt x="193797" y="61186"/>
                    <a:pt x="451423" y="846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1"/>
            <p:cNvSpPr/>
            <p:nvPr/>
          </p:nvSpPr>
          <p:spPr>
            <a:xfrm>
              <a:off x="11656642" y="6295916"/>
              <a:ext cx="535358" cy="562084"/>
            </a:xfrm>
            <a:custGeom>
              <a:avLst/>
              <a:gdLst/>
              <a:ahLst/>
              <a:cxnLst/>
              <a:rect l="l" t="t" r="r" b="b"/>
              <a:pathLst>
                <a:path w="535358" h="562084" extrusionOk="0">
                  <a:moveTo>
                    <a:pt x="535358" y="0"/>
                  </a:moveTo>
                  <a:lnTo>
                    <a:pt x="535358" y="25186"/>
                  </a:lnTo>
                  <a:lnTo>
                    <a:pt x="469717" y="30978"/>
                  </a:lnTo>
                  <a:cubicBezTo>
                    <a:pt x="252550" y="69769"/>
                    <a:pt x="80361" y="238391"/>
                    <a:pt x="36306" y="453686"/>
                  </a:cubicBezTo>
                  <a:lnTo>
                    <a:pt x="25378" y="562084"/>
                  </a:lnTo>
                  <a:lnTo>
                    <a:pt x="0" y="562084"/>
                  </a:lnTo>
                  <a:lnTo>
                    <a:pt x="11423" y="448780"/>
                  </a:lnTo>
                  <a:cubicBezTo>
                    <a:pt x="57551" y="223357"/>
                    <a:pt x="237840" y="46805"/>
                    <a:pt x="465221" y="618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Скругленный прямоугольник 2"/>
          <p:cNvSpPr/>
          <p:nvPr/>
        </p:nvSpPr>
        <p:spPr>
          <a:xfrm>
            <a:off x="10573789" y="6295916"/>
            <a:ext cx="1618211" cy="562084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Урок № 21</a:t>
            </a:r>
          </a:p>
          <a:p>
            <a:pPr algn="ctr"/>
            <a:r>
              <a:rPr lang="uk-UA" sz="1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9 клас</a:t>
            </a:r>
            <a:endParaRPr lang="ru-RU" sz="18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6" name="Google Shape;286;p1"/>
          <p:cNvPicPr preferRelativeResize="0"/>
          <p:nvPr/>
        </p:nvPicPr>
        <p:blipFill rotWithShape="1">
          <a:blip r:embed="rId3">
            <a:alphaModFix/>
          </a:blip>
          <a:srcRect t="22578" b="21172"/>
          <a:stretch/>
        </p:blipFill>
        <p:spPr>
          <a:xfrm>
            <a:off x="20" y="1"/>
            <a:ext cx="1219198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1"/>
          <p:cNvSpPr/>
          <p:nvPr/>
        </p:nvSpPr>
        <p:spPr>
          <a:xfrm>
            <a:off x="-1" y="-1"/>
            <a:ext cx="8961121" cy="6858000"/>
          </a:xfrm>
          <a:prstGeom prst="rect">
            <a:avLst/>
          </a:prstGeom>
          <a:gradFill>
            <a:gsLst>
              <a:gs pos="0">
                <a:schemeClr val="dk1"/>
              </a:gs>
              <a:gs pos="31000">
                <a:srgbClr val="000000">
                  <a:alpha val="80000"/>
                </a:srgbClr>
              </a:gs>
              <a:gs pos="100000">
                <a:srgbClr val="000000">
                  <a:alpha val="33725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"/>
          <p:cNvSpPr txBox="1">
            <a:spLocks noGrp="1"/>
          </p:cNvSpPr>
          <p:nvPr>
            <p:ph type="ctrTitle"/>
          </p:nvPr>
        </p:nvSpPr>
        <p:spPr>
          <a:xfrm>
            <a:off x="2716232" y="477507"/>
            <a:ext cx="4606800" cy="894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lvl="0">
              <a:buSzPct val="100000"/>
            </a:pPr>
            <a:r>
              <a:rPr lang="uk-UA" sz="4000" dirty="0">
                <a:latin typeface="Bookman Old Style" panose="02050604050505020204" pitchFamily="18" charset="0"/>
              </a:rPr>
              <a:t>Мета уроку</a:t>
            </a:r>
            <a:endParaRPr dirty="0">
              <a:latin typeface="Bookman Old Style" panose="02050604050505020204" pitchFamily="18" charset="0"/>
            </a:endParaRPr>
          </a:p>
        </p:txBody>
      </p:sp>
      <p:grpSp>
        <p:nvGrpSpPr>
          <p:cNvPr id="291" name="Google Shape;291;p1"/>
          <p:cNvGrpSpPr/>
          <p:nvPr/>
        </p:nvGrpSpPr>
        <p:grpSpPr>
          <a:xfrm>
            <a:off x="10291746" y="0"/>
            <a:ext cx="1900254" cy="6858000"/>
            <a:chOff x="10291746" y="0"/>
            <a:chExt cx="1900254" cy="6858000"/>
          </a:xfrm>
        </p:grpSpPr>
        <p:sp>
          <p:nvSpPr>
            <p:cNvPr id="292" name="Google Shape;292;p1"/>
            <p:cNvSpPr/>
            <p:nvPr/>
          </p:nvSpPr>
          <p:spPr>
            <a:xfrm>
              <a:off x="11655829" y="809310"/>
              <a:ext cx="536171" cy="1124839"/>
            </a:xfrm>
            <a:custGeom>
              <a:avLst/>
              <a:gdLst/>
              <a:ahLst/>
              <a:cxnLst/>
              <a:rect l="l" t="t" r="r" b="b"/>
              <a:pathLst>
                <a:path w="536171" h="1124839" extrusionOk="0">
                  <a:moveTo>
                    <a:pt x="536171" y="0"/>
                  </a:moveTo>
                  <a:lnTo>
                    <a:pt x="536171" y="1124839"/>
                  </a:lnTo>
                  <a:lnTo>
                    <a:pt x="451423" y="1116295"/>
                  </a:lnTo>
                  <a:cubicBezTo>
                    <a:pt x="193797" y="1063577"/>
                    <a:pt x="0" y="835630"/>
                    <a:pt x="0" y="562419"/>
                  </a:cubicBezTo>
                  <a:cubicBezTo>
                    <a:pt x="0" y="289208"/>
                    <a:pt x="193797" y="61261"/>
                    <a:pt x="451423" y="85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1"/>
            <p:cNvSpPr/>
            <p:nvPr/>
          </p:nvSpPr>
          <p:spPr>
            <a:xfrm>
              <a:off x="10291748" y="0"/>
              <a:ext cx="1130725" cy="565362"/>
            </a:xfrm>
            <a:custGeom>
              <a:avLst/>
              <a:gdLst/>
              <a:ahLst/>
              <a:cxnLst/>
              <a:rect l="l" t="t" r="r" b="b"/>
              <a:pathLst>
                <a:path w="1130725" h="565362" extrusionOk="0">
                  <a:moveTo>
                    <a:pt x="0" y="0"/>
                  </a:moveTo>
                  <a:lnTo>
                    <a:pt x="25420" y="0"/>
                  </a:lnTo>
                  <a:lnTo>
                    <a:pt x="36369" y="108609"/>
                  </a:lnTo>
                  <a:cubicBezTo>
                    <a:pt x="86718" y="354660"/>
                    <a:pt x="304425" y="539750"/>
                    <a:pt x="565363" y="539750"/>
                  </a:cubicBezTo>
                  <a:cubicBezTo>
                    <a:pt x="826300" y="539750"/>
                    <a:pt x="1044007" y="354660"/>
                    <a:pt x="1094356" y="108609"/>
                  </a:cubicBezTo>
                  <a:lnTo>
                    <a:pt x="1105305" y="0"/>
                  </a:lnTo>
                  <a:lnTo>
                    <a:pt x="1130725" y="0"/>
                  </a:lnTo>
                  <a:cubicBezTo>
                    <a:pt x="1130725" y="312241"/>
                    <a:pt x="877604" y="565362"/>
                    <a:pt x="565363" y="565362"/>
                  </a:cubicBezTo>
                  <a:cubicBezTo>
                    <a:pt x="253121" y="565362"/>
                    <a:pt x="0" y="31224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1"/>
            <p:cNvSpPr/>
            <p:nvPr/>
          </p:nvSpPr>
          <p:spPr>
            <a:xfrm>
              <a:off x="11656578" y="0"/>
              <a:ext cx="535422" cy="562344"/>
            </a:xfrm>
            <a:custGeom>
              <a:avLst/>
              <a:gdLst/>
              <a:ahLst/>
              <a:cxnLst/>
              <a:rect l="l" t="t" r="r" b="b"/>
              <a:pathLst>
                <a:path w="535422" h="562344" extrusionOk="0">
                  <a:moveTo>
                    <a:pt x="0" y="0"/>
                  </a:moveTo>
                  <a:lnTo>
                    <a:pt x="25421" y="0"/>
                  </a:lnTo>
                  <a:lnTo>
                    <a:pt x="36370" y="108609"/>
                  </a:lnTo>
                  <a:cubicBezTo>
                    <a:pt x="80425" y="323904"/>
                    <a:pt x="252614" y="492525"/>
                    <a:pt x="469781" y="531316"/>
                  </a:cubicBezTo>
                  <a:lnTo>
                    <a:pt x="535422" y="537108"/>
                  </a:lnTo>
                  <a:lnTo>
                    <a:pt x="535422" y="562344"/>
                  </a:lnTo>
                  <a:lnTo>
                    <a:pt x="451424" y="553876"/>
                  </a:lnTo>
                  <a:cubicBezTo>
                    <a:pt x="193797" y="501158"/>
                    <a:pt x="0" y="27321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1"/>
            <p:cNvSpPr/>
            <p:nvPr/>
          </p:nvSpPr>
          <p:spPr>
            <a:xfrm>
              <a:off x="11656578" y="2181112"/>
              <a:ext cx="535422" cy="1124687"/>
            </a:xfrm>
            <a:custGeom>
              <a:avLst/>
              <a:gdLst/>
              <a:ahLst/>
              <a:cxnLst/>
              <a:rect l="l" t="t" r="r" b="b"/>
              <a:pathLst>
                <a:path w="535422" h="1124687" extrusionOk="0">
                  <a:moveTo>
                    <a:pt x="535422" y="0"/>
                  </a:moveTo>
                  <a:lnTo>
                    <a:pt x="535422" y="25186"/>
                  </a:lnTo>
                  <a:lnTo>
                    <a:pt x="456541" y="33138"/>
                  </a:lnTo>
                  <a:cubicBezTo>
                    <a:pt x="210489" y="83487"/>
                    <a:pt x="25399" y="301194"/>
                    <a:pt x="25399" y="562130"/>
                  </a:cubicBezTo>
                  <a:cubicBezTo>
                    <a:pt x="25399" y="823067"/>
                    <a:pt x="210489" y="1040774"/>
                    <a:pt x="456541" y="1091123"/>
                  </a:cubicBezTo>
                  <a:lnTo>
                    <a:pt x="535422" y="1099075"/>
                  </a:lnTo>
                  <a:lnTo>
                    <a:pt x="535422" y="1124687"/>
                  </a:lnTo>
                  <a:lnTo>
                    <a:pt x="451423" y="1116219"/>
                  </a:lnTo>
                  <a:cubicBezTo>
                    <a:pt x="193797" y="1063501"/>
                    <a:pt x="0" y="835554"/>
                    <a:pt x="0" y="562343"/>
                  </a:cubicBezTo>
                  <a:cubicBezTo>
                    <a:pt x="0" y="289132"/>
                    <a:pt x="193797" y="61185"/>
                    <a:pt x="451423" y="846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1"/>
            <p:cNvSpPr/>
            <p:nvPr/>
          </p:nvSpPr>
          <p:spPr>
            <a:xfrm>
              <a:off x="10291746" y="806365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1"/>
            <p:cNvSpPr/>
            <p:nvPr/>
          </p:nvSpPr>
          <p:spPr>
            <a:xfrm>
              <a:off x="11656578" y="3552837"/>
              <a:ext cx="535422" cy="1124688"/>
            </a:xfrm>
            <a:custGeom>
              <a:avLst/>
              <a:gdLst/>
              <a:ahLst/>
              <a:cxnLst/>
              <a:rect l="l" t="t" r="r" b="b"/>
              <a:pathLst>
                <a:path w="535422" h="1124688" extrusionOk="0">
                  <a:moveTo>
                    <a:pt x="535422" y="0"/>
                  </a:moveTo>
                  <a:lnTo>
                    <a:pt x="535422" y="25186"/>
                  </a:lnTo>
                  <a:lnTo>
                    <a:pt x="456541" y="33138"/>
                  </a:lnTo>
                  <a:cubicBezTo>
                    <a:pt x="210489" y="83488"/>
                    <a:pt x="25399" y="301195"/>
                    <a:pt x="25399" y="562131"/>
                  </a:cubicBezTo>
                  <a:cubicBezTo>
                    <a:pt x="25399" y="823068"/>
                    <a:pt x="210489" y="1040775"/>
                    <a:pt x="456541" y="1091124"/>
                  </a:cubicBezTo>
                  <a:lnTo>
                    <a:pt x="535422" y="1099076"/>
                  </a:lnTo>
                  <a:lnTo>
                    <a:pt x="535422" y="1124688"/>
                  </a:lnTo>
                  <a:lnTo>
                    <a:pt x="451423" y="1116220"/>
                  </a:lnTo>
                  <a:cubicBezTo>
                    <a:pt x="193797" y="1063502"/>
                    <a:pt x="0" y="835555"/>
                    <a:pt x="0" y="562344"/>
                  </a:cubicBezTo>
                  <a:cubicBezTo>
                    <a:pt x="0" y="289133"/>
                    <a:pt x="193797" y="61186"/>
                    <a:pt x="451423" y="846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1"/>
            <p:cNvSpPr/>
            <p:nvPr/>
          </p:nvSpPr>
          <p:spPr>
            <a:xfrm>
              <a:off x="11656642" y="6295916"/>
              <a:ext cx="535358" cy="562084"/>
            </a:xfrm>
            <a:custGeom>
              <a:avLst/>
              <a:gdLst/>
              <a:ahLst/>
              <a:cxnLst/>
              <a:rect l="l" t="t" r="r" b="b"/>
              <a:pathLst>
                <a:path w="535358" h="562084" extrusionOk="0">
                  <a:moveTo>
                    <a:pt x="535358" y="0"/>
                  </a:moveTo>
                  <a:lnTo>
                    <a:pt x="535358" y="25186"/>
                  </a:lnTo>
                  <a:lnTo>
                    <a:pt x="469717" y="30978"/>
                  </a:lnTo>
                  <a:cubicBezTo>
                    <a:pt x="252550" y="69769"/>
                    <a:pt x="80361" y="238391"/>
                    <a:pt x="36306" y="453686"/>
                  </a:cubicBezTo>
                  <a:lnTo>
                    <a:pt x="25378" y="562084"/>
                  </a:lnTo>
                  <a:lnTo>
                    <a:pt x="0" y="562084"/>
                  </a:lnTo>
                  <a:lnTo>
                    <a:pt x="11423" y="448780"/>
                  </a:lnTo>
                  <a:cubicBezTo>
                    <a:pt x="57551" y="223357"/>
                    <a:pt x="237840" y="46805"/>
                    <a:pt x="465221" y="618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562790" y="1934149"/>
            <a:ext cx="8196349" cy="39934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940"/>
              </a:spcAft>
              <a:buFont typeface="Wingdings" panose="05000000000000000000" pitchFamily="2" charset="2"/>
              <a:buChar char="v"/>
            </a:pPr>
            <a:r>
              <a:rPr lang="ru-RU" sz="2400" dirty="0" err="1">
                <a:solidFill>
                  <a:schemeClr val="bg1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Поглибити</a:t>
            </a:r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знання</a:t>
            </a:r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 про складне </a:t>
            </a:r>
            <a:r>
              <a:rPr lang="ru-RU" sz="2400" dirty="0" err="1">
                <a:solidFill>
                  <a:schemeClr val="bg1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речення</a:t>
            </a:r>
            <a:r>
              <a:rPr lang="ru-RU" sz="2400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;</a:t>
            </a:r>
          </a:p>
          <a:p>
            <a:pPr marL="342900" indent="-342900" algn="just">
              <a:spcAft>
                <a:spcPts val="940"/>
              </a:spcAft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Ознайомити з особливостями смислових </a:t>
            </a:r>
            <a:r>
              <a:rPr lang="uk-UA" sz="2400" dirty="0" err="1">
                <a:solidFill>
                  <a:schemeClr val="bg1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зв’язків</a:t>
            </a:r>
            <a:r>
              <a:rPr lang="uk-UA" sz="2400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 у реченнях;</a:t>
            </a:r>
          </a:p>
          <a:p>
            <a:pPr marL="342900" indent="-342900" algn="just">
              <a:spcAft>
                <a:spcPts val="940"/>
              </a:spcAft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Формувати практичні вміння аналізувати та встановлювати смислові зв’язки;</a:t>
            </a:r>
          </a:p>
          <a:p>
            <a:pPr marL="342900" indent="-342900" algn="just">
              <a:spcAft>
                <a:spcPts val="940"/>
              </a:spcAft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Розвивати відчуття </a:t>
            </a:r>
            <a:r>
              <a:rPr lang="uk-UA" sz="2400" dirty="0" err="1">
                <a:solidFill>
                  <a:schemeClr val="bg1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мовного</a:t>
            </a:r>
            <a:r>
              <a:rPr lang="uk-UA" sz="2400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 стилю;</a:t>
            </a:r>
          </a:p>
          <a:p>
            <a:pPr marL="342900" indent="-342900" algn="just">
              <a:spcAft>
                <a:spcPts val="940"/>
              </a:spcAft>
              <a:buFont typeface="Wingdings" panose="05000000000000000000" pitchFamily="2" charset="2"/>
              <a:buChar char="v"/>
            </a:pPr>
            <a:r>
              <a:rPr lang="uk-UA" sz="2400" dirty="0">
                <a:solidFill>
                  <a:schemeClr val="bg1"/>
                </a:solidFill>
                <a:latin typeface="Bookman Old Style" panose="02050604050505020204" pitchFamily="18" charset="0"/>
                <a:ea typeface="Times New Roman" panose="02020603050405020304" pitchFamily="18" charset="0"/>
              </a:rPr>
              <a:t>Виховувати культуру усного та писемного мовлення, увагу. </a:t>
            </a:r>
          </a:p>
          <a:p>
            <a:pPr marL="342900" indent="-342900" algn="just">
              <a:spcAft>
                <a:spcPts val="940"/>
              </a:spcAft>
              <a:buFont typeface="Wingdings" panose="05000000000000000000" pitchFamily="2" charset="2"/>
              <a:buChar char="v"/>
            </a:pPr>
            <a:endParaRPr lang="uk-UA" sz="2400" dirty="0">
              <a:solidFill>
                <a:schemeClr val="bg1"/>
              </a:solidFill>
              <a:latin typeface="Bookman Old Style" panose="020506040505050202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43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87;p1"/>
          <p:cNvSpPr/>
          <p:nvPr/>
        </p:nvSpPr>
        <p:spPr>
          <a:xfrm>
            <a:off x="1227642" y="-16625"/>
            <a:ext cx="8961121" cy="6858000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  <a:alpha val="29000"/>
                </a:schemeClr>
              </a:gs>
              <a:gs pos="31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16200000" scaled="1"/>
          </a:gra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715620" y="249382"/>
            <a:ext cx="5985164" cy="101415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Смислові зв’язки між частинами складносурядного речення</a:t>
            </a:r>
            <a:endParaRPr lang="ru-RU" sz="24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491345" y="1263534"/>
            <a:ext cx="4555375" cy="98090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Єднальні сполучники: і (й), та (і), ні…ні…, ані…ані, також</a:t>
            </a:r>
            <a:endParaRPr lang="ru-RU" sz="22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9" name="Стрелка вниз 18"/>
          <p:cNvSpPr/>
          <p:nvPr/>
        </p:nvSpPr>
        <p:spPr>
          <a:xfrm rot="1516901" flipH="1">
            <a:off x="3534410" y="2212568"/>
            <a:ext cx="387497" cy="1662547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584733" y="3878239"/>
            <a:ext cx="2273176" cy="74883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Одночасність</a:t>
            </a:r>
            <a:endParaRPr lang="ru-RU" sz="20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5" name="Стрелка вниз 24"/>
          <p:cNvSpPr/>
          <p:nvPr/>
        </p:nvSpPr>
        <p:spPr>
          <a:xfrm rot="19947500" flipH="1">
            <a:off x="8069608" y="2205543"/>
            <a:ext cx="390593" cy="1662547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 flipH="1">
            <a:off x="5691270" y="2209444"/>
            <a:ext cx="360628" cy="1662547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819935" y="3878239"/>
            <a:ext cx="2273176" cy="74883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Причина – наслідок </a:t>
            </a:r>
            <a:endParaRPr lang="ru-RU" sz="20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702334" y="3878239"/>
            <a:ext cx="2273176" cy="74883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Послідовність</a:t>
            </a:r>
            <a:endParaRPr lang="ru-RU" sz="20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276798" y="4963586"/>
            <a:ext cx="2877644" cy="152935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u="dbl" dirty="0">
                <a:solidFill>
                  <a:schemeClr val="tx1"/>
                </a:solidFill>
                <a:latin typeface="Bookman Old Style" panose="02050604050505020204" pitchFamily="18" charset="0"/>
              </a:rPr>
              <a:t>Косили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сіно лугове, і </a:t>
            </a:r>
            <a:r>
              <a:rPr lang="uk-UA" sz="2400" b="1" u="dbl" dirty="0">
                <a:solidFill>
                  <a:schemeClr val="tx1"/>
                </a:solidFill>
                <a:latin typeface="Bookman Old Style" panose="02050604050505020204" pitchFamily="18" charset="0"/>
              </a:rPr>
              <a:t>пахла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uk-UA" sz="2400" b="1" u="sng" dirty="0">
                <a:solidFill>
                  <a:schemeClr val="tx1"/>
                </a:solidFill>
                <a:latin typeface="Bookman Old Style" panose="02050604050505020204" pitchFamily="18" charset="0"/>
              </a:rPr>
              <a:t>м’ята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  <a:endParaRPr lang="ru-RU" sz="24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266071" y="4963586"/>
            <a:ext cx="3145701" cy="152935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u="dbl" dirty="0">
                <a:solidFill>
                  <a:schemeClr val="tx1"/>
                </a:solidFill>
                <a:latin typeface="Bookman Old Style" panose="02050604050505020204" pitchFamily="18" charset="0"/>
              </a:rPr>
              <a:t>Прилинув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uk-UA" sz="2400" b="1" u="sng" dirty="0">
                <a:solidFill>
                  <a:schemeClr val="tx1"/>
                </a:solidFill>
                <a:latin typeface="Bookman Old Style" panose="02050604050505020204" pitchFamily="18" charset="0"/>
              </a:rPr>
              <a:t>вітер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, і в тісній хатині </a:t>
            </a:r>
            <a:r>
              <a:rPr lang="uk-UA" sz="2400" b="1" u="sng" dirty="0">
                <a:solidFill>
                  <a:schemeClr val="tx1"/>
                </a:solidFill>
                <a:latin typeface="Bookman Old Style" panose="02050604050505020204" pitchFamily="18" charset="0"/>
              </a:rPr>
              <a:t>він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про весняну волю </a:t>
            </a:r>
            <a:r>
              <a:rPr lang="uk-UA" sz="2400" b="1" u="dbl" dirty="0">
                <a:solidFill>
                  <a:schemeClr val="tx1"/>
                </a:solidFill>
                <a:latin typeface="Bookman Old Style" panose="02050604050505020204" pitchFamily="18" charset="0"/>
              </a:rPr>
              <a:t>заспівав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  <a:endParaRPr lang="ru-RU" sz="24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547976" y="4963586"/>
            <a:ext cx="3192068" cy="152935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u="sng" dirty="0">
                <a:solidFill>
                  <a:schemeClr val="tx1"/>
                </a:solidFill>
                <a:latin typeface="Bookman Old Style" panose="02050604050505020204" pitchFamily="18" charset="0"/>
              </a:rPr>
              <a:t>Хтось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uk-UA" sz="2400" b="1" u="dbl" dirty="0">
                <a:solidFill>
                  <a:schemeClr val="tx1"/>
                </a:solidFill>
                <a:latin typeface="Bookman Old Style" panose="02050604050505020204" pitchFamily="18" charset="0"/>
              </a:rPr>
              <a:t>шарпнув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двері, і </a:t>
            </a:r>
            <a:r>
              <a:rPr lang="uk-UA" sz="2400" b="1" u="sng" dirty="0">
                <a:solidFill>
                  <a:schemeClr val="tx1"/>
                </a:solidFill>
                <a:latin typeface="Bookman Old Style" panose="02050604050505020204" pitchFamily="18" charset="0"/>
              </a:rPr>
              <a:t>вони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uk-UA" sz="2400" b="1" u="dbl" dirty="0">
                <a:solidFill>
                  <a:schemeClr val="tx1"/>
                </a:solidFill>
                <a:latin typeface="Bookman Old Style" panose="02050604050505020204" pitchFamily="18" charset="0"/>
              </a:rPr>
              <a:t>розчинилися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навстіж.</a:t>
            </a:r>
            <a:endParaRPr lang="ru-RU" sz="24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323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87;p1"/>
          <p:cNvSpPr/>
          <p:nvPr/>
        </p:nvSpPr>
        <p:spPr>
          <a:xfrm>
            <a:off x="1227642" y="-16625"/>
            <a:ext cx="8961121" cy="6858000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  <a:alpha val="29000"/>
                </a:schemeClr>
              </a:gs>
              <a:gs pos="31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16200000" scaled="1"/>
          </a:gra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715620" y="249382"/>
            <a:ext cx="5985164" cy="101415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Смислові зв’язки між частинами складносурядного речення</a:t>
            </a:r>
            <a:endParaRPr lang="ru-RU" sz="24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491345" y="1263534"/>
            <a:ext cx="4555375" cy="98090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Протиставні сполучники: а, але, та (у значенні </a:t>
            </a:r>
            <a:r>
              <a:rPr lang="uk-UA" sz="22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але</a:t>
            </a:r>
            <a:r>
              <a:rPr lang="uk-UA" sz="22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), проте, зате, однак</a:t>
            </a:r>
            <a:endParaRPr lang="ru-RU" sz="22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9" name="Стрелка вниз 18"/>
          <p:cNvSpPr/>
          <p:nvPr/>
        </p:nvSpPr>
        <p:spPr>
          <a:xfrm rot="1516901" flipH="1">
            <a:off x="3376866" y="2192747"/>
            <a:ext cx="387497" cy="1662547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087456" y="3844371"/>
            <a:ext cx="2575410" cy="74883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Протиставлення</a:t>
            </a:r>
            <a:endParaRPr lang="ru-RU" sz="20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5" name="Стрелка вниз 24"/>
          <p:cNvSpPr/>
          <p:nvPr/>
        </p:nvSpPr>
        <p:spPr>
          <a:xfrm rot="19947500" flipH="1">
            <a:off x="7511543" y="2185725"/>
            <a:ext cx="390593" cy="1662547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7027645" y="3794067"/>
            <a:ext cx="2473470" cy="74883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Зіставлення</a:t>
            </a:r>
            <a:endParaRPr lang="ru-RU" sz="20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936339" y="4909897"/>
            <a:ext cx="2877644" cy="152935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u="sng" dirty="0">
                <a:solidFill>
                  <a:schemeClr val="tx1"/>
                </a:solidFill>
                <a:latin typeface="Bookman Old Style" panose="02050604050505020204" pitchFamily="18" charset="0"/>
              </a:rPr>
              <a:t>Один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uk-UA" sz="2400" b="1" u="dbl" dirty="0">
                <a:solidFill>
                  <a:schemeClr val="tx1"/>
                </a:solidFill>
                <a:latin typeface="Bookman Old Style" panose="02050604050505020204" pitchFamily="18" charset="0"/>
              </a:rPr>
              <a:t>засіває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поле, а </a:t>
            </a:r>
            <a:r>
              <a:rPr lang="uk-UA" sz="2400" b="1" u="sng" dirty="0">
                <a:solidFill>
                  <a:schemeClr val="tx1"/>
                </a:solidFill>
                <a:latin typeface="Bookman Old Style" panose="02050604050505020204" pitchFamily="18" charset="0"/>
              </a:rPr>
              <a:t>інший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uk-UA" sz="2400" b="1" u="dbl" dirty="0">
                <a:solidFill>
                  <a:schemeClr val="tx1"/>
                </a:solidFill>
                <a:latin typeface="Bookman Old Style" panose="02050604050505020204" pitchFamily="18" charset="0"/>
              </a:rPr>
              <a:t>збирає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плоди.</a:t>
            </a:r>
            <a:endParaRPr lang="ru-RU" sz="24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091340" y="4896605"/>
            <a:ext cx="4346080" cy="152935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На столі з-під рушника </a:t>
            </a:r>
            <a:r>
              <a:rPr lang="uk-UA" sz="2400" b="1" u="dbl" dirty="0">
                <a:solidFill>
                  <a:schemeClr val="tx1"/>
                </a:solidFill>
                <a:latin typeface="Bookman Old Style" panose="02050604050505020204" pitchFamily="18" charset="0"/>
              </a:rPr>
              <a:t>виглядає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житній </a:t>
            </a:r>
            <a:r>
              <a:rPr lang="uk-UA" sz="2400" b="1" u="sng" dirty="0">
                <a:solidFill>
                  <a:schemeClr val="tx1"/>
                </a:solidFill>
                <a:latin typeface="Bookman Old Style" panose="02050604050505020204" pitchFamily="18" charset="0"/>
              </a:rPr>
              <a:t>хліб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, а поряд </a:t>
            </a:r>
            <a:r>
              <a:rPr lang="uk-UA" sz="2400" b="1" u="dbl" dirty="0">
                <a:solidFill>
                  <a:schemeClr val="tx1"/>
                </a:solidFill>
                <a:latin typeface="Bookman Old Style" panose="02050604050505020204" pitchFamily="18" charset="0"/>
              </a:rPr>
              <a:t>темніє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uk-UA" sz="2400" b="1" u="sng" dirty="0">
                <a:solidFill>
                  <a:schemeClr val="tx1"/>
                </a:solidFill>
                <a:latin typeface="Bookman Old Style" panose="02050604050505020204" pitchFamily="18" charset="0"/>
              </a:rPr>
              <a:t>пучок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польових волошок.</a:t>
            </a:r>
            <a:endParaRPr lang="ru-RU" sz="24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5825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87;p1"/>
          <p:cNvSpPr/>
          <p:nvPr/>
        </p:nvSpPr>
        <p:spPr>
          <a:xfrm>
            <a:off x="1227642" y="-16625"/>
            <a:ext cx="8961121" cy="6858000"/>
          </a:xfrm>
          <a:prstGeom prst="rect">
            <a:avLst/>
          </a:prstGeom>
          <a:gradFill>
            <a:gsLst>
              <a:gs pos="0">
                <a:schemeClr val="accent3">
                  <a:tint val="50000"/>
                  <a:satMod val="300000"/>
                  <a:alpha val="29000"/>
                </a:schemeClr>
              </a:gs>
              <a:gs pos="31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16200000" scaled="1"/>
          </a:gra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715620" y="249382"/>
            <a:ext cx="5985164" cy="101415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Смислові зв’язки між частинами складносурядного речення</a:t>
            </a:r>
            <a:endParaRPr lang="ru-RU" sz="24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491345" y="1263534"/>
            <a:ext cx="4555375" cy="98090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2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Розділові сполучники: або, чи, то, хоч, то…то, або… або</a:t>
            </a:r>
            <a:endParaRPr lang="ru-RU" sz="22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9" name="Стрелка вниз 18"/>
          <p:cNvSpPr/>
          <p:nvPr/>
        </p:nvSpPr>
        <p:spPr>
          <a:xfrm rot="1516901" flipH="1">
            <a:off x="3465305" y="2195464"/>
            <a:ext cx="311168" cy="1265496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1936339" y="3472187"/>
            <a:ext cx="2575410" cy="103558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Означають явища, що чергуються</a:t>
            </a:r>
            <a:endParaRPr lang="ru-RU" sz="20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25" name="Стрелка вниз 24"/>
          <p:cNvSpPr/>
          <p:nvPr/>
        </p:nvSpPr>
        <p:spPr>
          <a:xfrm rot="19947500" flipH="1">
            <a:off x="7428529" y="2232961"/>
            <a:ext cx="255568" cy="1245316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489833" y="4678067"/>
            <a:ext cx="3468422" cy="152935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То </a:t>
            </a:r>
            <a:r>
              <a:rPr lang="uk-UA" sz="2400" b="1" u="sng" dirty="0">
                <a:solidFill>
                  <a:schemeClr val="tx1"/>
                </a:solidFill>
                <a:latin typeface="Bookman Old Style" panose="02050604050505020204" pitchFamily="18" charset="0"/>
              </a:rPr>
              <a:t>комиш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uk-UA" sz="2400" b="1" u="dbl" dirty="0">
                <a:solidFill>
                  <a:schemeClr val="tx1"/>
                </a:solidFill>
                <a:latin typeface="Bookman Old Style" panose="02050604050505020204" pitchFamily="18" charset="0"/>
              </a:rPr>
              <a:t>упаде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в око, то </a:t>
            </a:r>
            <a:r>
              <a:rPr lang="uk-UA" sz="2400" b="1" u="sng" dirty="0">
                <a:solidFill>
                  <a:schemeClr val="tx1"/>
                </a:solidFill>
                <a:latin typeface="Bookman Old Style" panose="02050604050505020204" pitchFamily="18" charset="0"/>
              </a:rPr>
              <a:t>дим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</a:t>
            </a:r>
            <a:r>
              <a:rPr lang="uk-UA" sz="2400" b="1" u="dbl" dirty="0" err="1">
                <a:solidFill>
                  <a:schemeClr val="tx1"/>
                </a:solidFill>
                <a:latin typeface="Bookman Old Style" panose="02050604050505020204" pitchFamily="18" charset="0"/>
              </a:rPr>
              <a:t>тріпоче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 в повітрі.</a:t>
            </a:r>
            <a:endParaRPr lang="ru-RU" sz="24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124141" y="4620272"/>
            <a:ext cx="3319117" cy="152935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Або рибку </a:t>
            </a:r>
            <a:r>
              <a:rPr lang="uk-UA" sz="2400" b="1" u="dbl" dirty="0">
                <a:solidFill>
                  <a:schemeClr val="tx1"/>
                </a:solidFill>
                <a:latin typeface="Bookman Old Style" panose="02050604050505020204" pitchFamily="18" charset="0"/>
              </a:rPr>
              <a:t>з’їсти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, або на дно </a:t>
            </a:r>
            <a:r>
              <a:rPr lang="uk-UA" sz="2400" b="1" u="dbl" dirty="0">
                <a:solidFill>
                  <a:schemeClr val="tx1"/>
                </a:solidFill>
                <a:latin typeface="Bookman Old Style" panose="02050604050505020204" pitchFamily="18" charset="0"/>
              </a:rPr>
              <a:t>сісти</a:t>
            </a:r>
            <a:r>
              <a:rPr lang="uk-UA" sz="24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.</a:t>
            </a:r>
            <a:endParaRPr lang="ru-RU" sz="24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94087" y="3397908"/>
            <a:ext cx="2575410" cy="103558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Означають явища, які виключають одне одного</a:t>
            </a:r>
            <a:endParaRPr lang="ru-RU" sz="20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0093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2"/>
          <p:cNvSpPr txBox="1">
            <a:spLocks noGrp="1"/>
          </p:cNvSpPr>
          <p:nvPr>
            <p:ph type="title"/>
          </p:nvPr>
        </p:nvSpPr>
        <p:spPr>
          <a:xfrm>
            <a:off x="565150" y="433479"/>
            <a:ext cx="7335835" cy="1268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lang="uk-UA" dirty="0" err="1"/>
              <a:t>Запам’ят</a:t>
            </a:r>
            <a:r>
              <a:rPr lang="en-US" dirty="0" err="1"/>
              <a:t>айте</a:t>
            </a:r>
            <a:r>
              <a:rPr lang="en-US" dirty="0"/>
              <a:t>:</a:t>
            </a:r>
            <a:endParaRPr dirty="0"/>
          </a:p>
        </p:txBody>
      </p:sp>
      <p:cxnSp>
        <p:nvCxnSpPr>
          <p:cNvPr id="305" name="Google Shape;305;p2"/>
          <p:cNvCxnSpPr/>
          <p:nvPr/>
        </p:nvCxnSpPr>
        <p:spPr>
          <a:xfrm>
            <a:off x="565150" y="6087110"/>
            <a:ext cx="11058344" cy="0"/>
          </a:xfrm>
          <a:prstGeom prst="straightConnector1">
            <a:avLst/>
          </a:prstGeom>
          <a:noFill/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306" name="Google Shape;306;p2"/>
          <p:cNvGrpSpPr/>
          <p:nvPr/>
        </p:nvGrpSpPr>
        <p:grpSpPr>
          <a:xfrm>
            <a:off x="970680" y="1702463"/>
            <a:ext cx="10247284" cy="3252293"/>
            <a:chOff x="1251" y="5835"/>
            <a:chExt cx="10247284" cy="3252293"/>
          </a:xfrm>
        </p:grpSpPr>
        <p:sp>
          <p:nvSpPr>
            <p:cNvPr id="307" name="Google Shape;307;p2"/>
            <p:cNvSpPr/>
            <p:nvPr/>
          </p:nvSpPr>
          <p:spPr>
            <a:xfrm>
              <a:off x="1251" y="5835"/>
              <a:ext cx="4391693" cy="2788725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2"/>
            <p:cNvSpPr/>
            <p:nvPr/>
          </p:nvSpPr>
          <p:spPr>
            <a:xfrm>
              <a:off x="489217" y="469403"/>
              <a:ext cx="4391693" cy="2788725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2"/>
            <p:cNvSpPr txBox="1"/>
            <p:nvPr/>
          </p:nvSpPr>
          <p:spPr>
            <a:xfrm>
              <a:off x="570896" y="551082"/>
              <a:ext cx="4228335" cy="2625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Arial"/>
                <a:buNone/>
              </a:pPr>
              <a:r>
                <a:rPr lang="uk-UA" sz="28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Інтонація в складносурядному реченні залежить від смислових </a:t>
              </a:r>
              <a:r>
                <a:rPr lang="uk-UA" sz="2800" b="0" i="0" u="none" strike="noStrike" cap="none" dirty="0" err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зв’язків</a:t>
              </a:r>
              <a:r>
                <a:rPr lang="uk-UA" sz="28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між його частинами, а ці </a:t>
              </a:r>
              <a:r>
                <a:rPr lang="uk-UA" sz="2800" b="1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зв’язки – сполучники</a:t>
              </a:r>
              <a:r>
                <a:rPr lang="uk-UA" sz="28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2"/>
            <p:cNvSpPr/>
            <p:nvPr/>
          </p:nvSpPr>
          <p:spPr>
            <a:xfrm>
              <a:off x="5368876" y="5835"/>
              <a:ext cx="4391693" cy="2788725"/>
            </a:xfrm>
            <a:prstGeom prst="roundRect">
              <a:avLst>
                <a:gd name="adj" fmla="val 10000"/>
              </a:avLst>
            </a:prstGeom>
            <a:solidFill>
              <a:schemeClr val="accen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2"/>
            <p:cNvSpPr/>
            <p:nvPr/>
          </p:nvSpPr>
          <p:spPr>
            <a:xfrm>
              <a:off x="5856842" y="469403"/>
              <a:ext cx="4391693" cy="2788725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127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2"/>
            <p:cNvSpPr txBox="1"/>
            <p:nvPr/>
          </p:nvSpPr>
          <p:spPr>
            <a:xfrm>
              <a:off x="5938521" y="551082"/>
              <a:ext cx="4228335" cy="26253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152400" rIns="152400" bIns="152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4000"/>
                <a:buFont typeface="Arial"/>
                <a:buNone/>
              </a:pPr>
              <a:r>
                <a:rPr lang="uk-UA" sz="28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Розрізняють два типи інтонації складносурядних речень: </a:t>
              </a:r>
              <a:r>
                <a:rPr lang="uk-UA" sz="2800" b="1" i="1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перелічення і зіставлення</a:t>
              </a:r>
              <a:r>
                <a:rPr lang="uk-UA" sz="2800" b="0" i="0" u="none" strike="noStrike" cap="none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" name="Google Shape;317;p3"/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318" name="Google Shape;318;p3"/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3"/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/>
              <a:ahLst/>
              <a:cxnLst/>
              <a:rect l="l" t="t" r="r" b="b"/>
              <a:pathLst>
                <a:path w="1130725" h="565575" extrusionOk="0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3"/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/>
              <a:ahLst/>
              <a:cxnLst/>
              <a:rect l="l" t="t" r="r" b="b"/>
              <a:pathLst>
                <a:path w="1130723" h="565575" extrusionOk="0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3"/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3"/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3"/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3"/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/>
              <a:ahLst/>
              <a:cxnLst/>
              <a:rect l="l" t="t" r="r" b="b"/>
              <a:pathLst>
                <a:path w="1130725" h="565575" extrusionOk="0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3"/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/>
              <a:ahLst/>
              <a:cxnLst/>
              <a:rect l="l" t="t" r="r" b="b"/>
              <a:pathLst>
                <a:path w="1130724" h="565575" extrusionOk="0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3"/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3"/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3"/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3"/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3"/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/>
              <a:ahLst/>
              <a:cxnLst/>
              <a:rect l="l" t="t" r="r" b="b"/>
              <a:pathLst>
                <a:path w="1130726" h="565576" extrusionOk="0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3"/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/>
              <a:ahLst/>
              <a:cxnLst/>
              <a:rect l="l" t="t" r="r" b="b"/>
              <a:pathLst>
                <a:path w="1130724" h="565575" extrusionOk="0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3"/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3"/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3"/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3"/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/>
              <a:ahLst/>
              <a:cxnLst/>
              <a:rect l="l" t="t" r="r" b="b"/>
              <a:pathLst>
                <a:path w="1130726" h="565576" extrusionOk="0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3"/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/>
              <a:ahLst/>
              <a:cxnLst/>
              <a:rect l="l" t="t" r="r" b="b"/>
              <a:pathLst>
                <a:path w="539146" h="562931" extrusionOk="0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p3"/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/>
              <a:ahLst/>
              <a:cxnLst/>
              <a:rect l="l" t="t" r="r" b="b"/>
              <a:pathLst>
                <a:path w="539147" h="1125439" extrusionOk="0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3"/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/>
              <a:ahLst/>
              <a:cxnLst/>
              <a:rect l="l" t="t" r="r" b="b"/>
              <a:pathLst>
                <a:path w="539147" h="1125438" extrusionOk="0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3"/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/>
              <a:ahLst/>
              <a:cxnLst/>
              <a:rect l="l" t="t" r="r" b="b"/>
              <a:pathLst>
                <a:path w="539147" h="1125438" extrusionOk="0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3"/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/>
              <a:ahLst/>
              <a:cxnLst/>
              <a:rect l="l" t="t" r="r" b="b"/>
              <a:pathLst>
                <a:path w="539147" h="1125439" extrusionOk="0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3"/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/>
              <a:ahLst/>
              <a:cxnLst/>
              <a:rect l="l" t="t" r="r" b="b"/>
              <a:pathLst>
                <a:path w="539147" h="562933" extrusionOk="0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3" name="Google Shape;343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5" name="Google Shape;345;p3"/>
          <p:cNvGrpSpPr/>
          <p:nvPr/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346" name="Google Shape;346;p3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 extrusionOk="0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3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3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p3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/>
              <a:ahLst/>
              <a:cxnLst/>
              <a:rect l="l" t="t" r="r" b="b"/>
              <a:pathLst>
                <a:path w="538821" h="562898" extrusionOk="0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" name="Прямоугольник 37"/>
          <p:cNvSpPr/>
          <p:nvPr/>
        </p:nvSpPr>
        <p:spPr>
          <a:xfrm>
            <a:off x="4040141" y="95898"/>
            <a:ext cx="3360212" cy="9501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Інтонація</a:t>
            </a:r>
            <a:endParaRPr lang="ru-RU" sz="36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9" name="Стрелка вниз 38"/>
          <p:cNvSpPr/>
          <p:nvPr/>
        </p:nvSpPr>
        <p:spPr>
          <a:xfrm rot="3369035" flipH="1">
            <a:off x="3819520" y="882946"/>
            <a:ext cx="461687" cy="929015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1106020" y="1416617"/>
            <a:ext cx="2575410" cy="103558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перелічення</a:t>
            </a:r>
            <a:endParaRPr lang="ru-RU" sz="28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41" name="Стрелка вниз 40"/>
          <p:cNvSpPr/>
          <p:nvPr/>
        </p:nvSpPr>
        <p:spPr>
          <a:xfrm rot="18334743" flipH="1">
            <a:off x="7097689" y="817282"/>
            <a:ext cx="467838" cy="1055159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7729011" y="1416616"/>
            <a:ext cx="2575410" cy="103558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зіставлення</a:t>
            </a:r>
            <a:endParaRPr lang="ru-RU" sz="28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3406" y="2535164"/>
            <a:ext cx="47190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dk1"/>
                </a:solidFill>
                <a:latin typeface="Bookman Old Style" panose="02050604050505020204" pitchFamily="18" charset="0"/>
              </a:rPr>
              <a:t>При інтонації перелічення в кінці кожного простого речення, крім останнього, підвищується тон і робиться пауза. Ця інтонація притаманна реченням, що передають одночасність і послідовність подій, явищ.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106240" y="2581527"/>
            <a:ext cx="407331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>
                <a:solidFill>
                  <a:schemeClr val="dk1"/>
                </a:solidFill>
                <a:latin typeface="Bookman Old Style" panose="02050604050505020204" pitchFamily="18" charset="0"/>
              </a:rPr>
              <a:t>При інтонації зіставлення в кожному простому реченні логічний наголос падає на той член речення, який протиставляється.</a:t>
            </a:r>
            <a:endParaRPr lang="ru-RU" sz="2000" dirty="0">
              <a:latin typeface="Bookman Old Style" panose="02050604050505020204" pitchFamily="18" charset="0"/>
            </a:endParaRPr>
          </a:p>
        </p:txBody>
      </p:sp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174969" y="4920832"/>
            <a:ext cx="4786135" cy="1654381"/>
          </a:xfrm>
          <a:prstGeom prst="snip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uk-UA" sz="1600" b="1" dirty="0">
                <a:latin typeface="Bookman Old Style" panose="02050604050505020204" pitchFamily="18" charset="0"/>
              </a:rPr>
              <a:t>На південному схилі горбика сонце вже </a:t>
            </a:r>
            <a:r>
              <a:rPr lang="uk-UA" sz="1600" b="1" u="sng" dirty="0">
                <a:latin typeface="Bookman Old Style" panose="02050604050505020204" pitchFamily="18" charset="0"/>
              </a:rPr>
              <a:t>розтопило</a:t>
            </a:r>
            <a:r>
              <a:rPr lang="uk-UA" sz="1600" b="1" dirty="0">
                <a:latin typeface="Bookman Old Style" panose="02050604050505020204" pitchFamily="18" charset="0"/>
              </a:rPr>
              <a:t> сніг, і вітер шелестить густою осінньою травою?</a:t>
            </a:r>
            <a:endParaRPr lang="ru-RU" sz="1600" b="1" dirty="0">
              <a:latin typeface="Bookman Old Style" panose="02050604050505020204" pitchFamily="18" charset="0"/>
            </a:endParaRPr>
          </a:p>
        </p:txBody>
      </p:sp>
      <p:sp>
        <p:nvSpPr>
          <p:cNvPr id="47" name="Прямоугольник с двумя усеченными противолежащими углами 46"/>
          <p:cNvSpPr/>
          <p:nvPr/>
        </p:nvSpPr>
        <p:spPr>
          <a:xfrm>
            <a:off x="6623648" y="4920705"/>
            <a:ext cx="4786135" cy="1654381"/>
          </a:xfrm>
          <a:prstGeom prst="snip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uk-UA" sz="2400" b="1" dirty="0">
                <a:latin typeface="Bookman Old Style" panose="02050604050505020204" pitchFamily="18" charset="0"/>
              </a:rPr>
              <a:t>Добро не пропадає, а зло вмирає.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1828800" y="5486273"/>
            <a:ext cx="739236" cy="261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/>
          <p:nvPr/>
        </p:nvCxnSpPr>
        <p:spPr>
          <a:xfrm>
            <a:off x="2931834" y="6048994"/>
            <a:ext cx="759981" cy="1601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 flipV="1">
            <a:off x="7214357" y="5121948"/>
            <a:ext cx="739236" cy="261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 flipV="1">
            <a:off x="10632688" y="5121948"/>
            <a:ext cx="739236" cy="261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69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" name="Google Shape;472;p6"/>
          <p:cNvGrpSpPr/>
          <p:nvPr/>
        </p:nvGrpSpPr>
        <p:grpSpPr>
          <a:xfrm>
            <a:off x="6148749" y="-1"/>
            <a:ext cx="5988856" cy="6858001"/>
            <a:chOff x="6203145" y="0"/>
            <a:chExt cx="5988856" cy="6858001"/>
          </a:xfrm>
        </p:grpSpPr>
        <p:sp>
          <p:nvSpPr>
            <p:cNvPr id="32" name="Google Shape;473;p6"/>
            <p:cNvSpPr/>
            <p:nvPr/>
          </p:nvSpPr>
          <p:spPr>
            <a:xfrm>
              <a:off x="7567228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474;p6"/>
            <p:cNvSpPr/>
            <p:nvPr/>
          </p:nvSpPr>
          <p:spPr>
            <a:xfrm>
              <a:off x="8930093" y="6292426"/>
              <a:ext cx="1130724" cy="565575"/>
            </a:xfrm>
            <a:custGeom>
              <a:avLst/>
              <a:gdLst/>
              <a:ahLst/>
              <a:cxnLst/>
              <a:rect l="l" t="t" r="r" b="b"/>
              <a:pathLst>
                <a:path w="1130724" h="565575" extrusionOk="0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475;p6"/>
            <p:cNvSpPr/>
            <p:nvPr/>
          </p:nvSpPr>
          <p:spPr>
            <a:xfrm>
              <a:off x="8930093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476;p6"/>
            <p:cNvSpPr/>
            <p:nvPr/>
          </p:nvSpPr>
          <p:spPr>
            <a:xfrm>
              <a:off x="8930093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477;p6"/>
            <p:cNvSpPr/>
            <p:nvPr/>
          </p:nvSpPr>
          <p:spPr>
            <a:xfrm>
              <a:off x="8930092" y="0"/>
              <a:ext cx="1130726" cy="565576"/>
            </a:xfrm>
            <a:custGeom>
              <a:avLst/>
              <a:gdLst/>
              <a:ahLst/>
              <a:cxnLst/>
              <a:rect l="l" t="t" r="r" b="b"/>
              <a:pathLst>
                <a:path w="1130726" h="565576" extrusionOk="0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478;p6"/>
            <p:cNvSpPr/>
            <p:nvPr/>
          </p:nvSpPr>
          <p:spPr>
            <a:xfrm>
              <a:off x="10292959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479;p6"/>
            <p:cNvSpPr/>
            <p:nvPr/>
          </p:nvSpPr>
          <p:spPr>
            <a:xfrm>
              <a:off x="11655828" y="4923855"/>
              <a:ext cx="536172" cy="1124839"/>
            </a:xfrm>
            <a:custGeom>
              <a:avLst/>
              <a:gdLst/>
              <a:ahLst/>
              <a:cxnLst/>
              <a:rect l="l" t="t" r="r" b="b"/>
              <a:pathLst>
                <a:path w="536172" h="1124839" extrusionOk="0">
                  <a:moveTo>
                    <a:pt x="536172" y="0"/>
                  </a:moveTo>
                  <a:lnTo>
                    <a:pt x="536172" y="1124839"/>
                  </a:lnTo>
                  <a:lnTo>
                    <a:pt x="451423" y="1116295"/>
                  </a:lnTo>
                  <a:cubicBezTo>
                    <a:pt x="193797" y="1063577"/>
                    <a:pt x="0" y="835630"/>
                    <a:pt x="0" y="562419"/>
                  </a:cubicBezTo>
                  <a:cubicBezTo>
                    <a:pt x="0" y="289208"/>
                    <a:pt x="193797" y="61261"/>
                    <a:pt x="451423" y="85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480;p6"/>
            <p:cNvSpPr/>
            <p:nvPr/>
          </p:nvSpPr>
          <p:spPr>
            <a:xfrm>
              <a:off x="6203147" y="0"/>
              <a:ext cx="1130725" cy="565362"/>
            </a:xfrm>
            <a:custGeom>
              <a:avLst/>
              <a:gdLst/>
              <a:ahLst/>
              <a:cxnLst/>
              <a:rect l="l" t="t" r="r" b="b"/>
              <a:pathLst>
                <a:path w="1130725" h="565362" extrusionOk="0">
                  <a:moveTo>
                    <a:pt x="0" y="0"/>
                  </a:moveTo>
                  <a:lnTo>
                    <a:pt x="25420" y="0"/>
                  </a:lnTo>
                  <a:lnTo>
                    <a:pt x="36369" y="108609"/>
                  </a:lnTo>
                  <a:cubicBezTo>
                    <a:pt x="86718" y="354660"/>
                    <a:pt x="304425" y="539750"/>
                    <a:pt x="565363" y="539750"/>
                  </a:cubicBezTo>
                  <a:cubicBezTo>
                    <a:pt x="826300" y="539750"/>
                    <a:pt x="1044007" y="354660"/>
                    <a:pt x="1094356" y="108609"/>
                  </a:cubicBezTo>
                  <a:lnTo>
                    <a:pt x="1105305" y="0"/>
                  </a:lnTo>
                  <a:lnTo>
                    <a:pt x="1130725" y="0"/>
                  </a:lnTo>
                  <a:cubicBezTo>
                    <a:pt x="1130725" y="312241"/>
                    <a:pt x="877604" y="565362"/>
                    <a:pt x="565363" y="565362"/>
                  </a:cubicBezTo>
                  <a:cubicBezTo>
                    <a:pt x="253121" y="565362"/>
                    <a:pt x="0" y="31224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81;p6"/>
            <p:cNvSpPr/>
            <p:nvPr/>
          </p:nvSpPr>
          <p:spPr>
            <a:xfrm>
              <a:off x="7567976" y="0"/>
              <a:ext cx="1130726" cy="565362"/>
            </a:xfrm>
            <a:custGeom>
              <a:avLst/>
              <a:gdLst/>
              <a:ahLst/>
              <a:cxnLst/>
              <a:rect l="l" t="t" r="r" b="b"/>
              <a:pathLst>
                <a:path w="1130726" h="565362" extrusionOk="0">
                  <a:moveTo>
                    <a:pt x="0" y="0"/>
                  </a:moveTo>
                  <a:lnTo>
                    <a:pt x="25421" y="0"/>
                  </a:lnTo>
                  <a:lnTo>
                    <a:pt x="36370" y="108609"/>
                  </a:lnTo>
                  <a:cubicBezTo>
                    <a:pt x="86719" y="354660"/>
                    <a:pt x="304426" y="539750"/>
                    <a:pt x="565364" y="539750"/>
                  </a:cubicBezTo>
                  <a:cubicBezTo>
                    <a:pt x="826301" y="539750"/>
                    <a:pt x="1044008" y="354660"/>
                    <a:pt x="1094357" y="108609"/>
                  </a:cubicBezTo>
                  <a:lnTo>
                    <a:pt x="1105306" y="0"/>
                  </a:lnTo>
                  <a:lnTo>
                    <a:pt x="1130726" y="0"/>
                  </a:lnTo>
                  <a:cubicBezTo>
                    <a:pt x="1130726" y="312241"/>
                    <a:pt x="877604" y="565362"/>
                    <a:pt x="565364" y="565362"/>
                  </a:cubicBezTo>
                  <a:cubicBezTo>
                    <a:pt x="253123" y="565362"/>
                    <a:pt x="0" y="31224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82;p6"/>
            <p:cNvSpPr/>
            <p:nvPr/>
          </p:nvSpPr>
          <p:spPr>
            <a:xfrm>
              <a:off x="10293707" y="0"/>
              <a:ext cx="1130726" cy="565362"/>
            </a:xfrm>
            <a:custGeom>
              <a:avLst/>
              <a:gdLst/>
              <a:ahLst/>
              <a:cxnLst/>
              <a:rect l="l" t="t" r="r" b="b"/>
              <a:pathLst>
                <a:path w="1130726" h="565362" extrusionOk="0">
                  <a:moveTo>
                    <a:pt x="0" y="0"/>
                  </a:moveTo>
                  <a:lnTo>
                    <a:pt x="25421" y="0"/>
                  </a:lnTo>
                  <a:lnTo>
                    <a:pt x="36369" y="108609"/>
                  </a:lnTo>
                  <a:cubicBezTo>
                    <a:pt x="86719" y="354660"/>
                    <a:pt x="304426" y="539750"/>
                    <a:pt x="565363" y="539750"/>
                  </a:cubicBezTo>
                  <a:cubicBezTo>
                    <a:pt x="826300" y="539750"/>
                    <a:pt x="1044007" y="354660"/>
                    <a:pt x="1094357" y="108609"/>
                  </a:cubicBezTo>
                  <a:lnTo>
                    <a:pt x="1105306" y="0"/>
                  </a:lnTo>
                  <a:lnTo>
                    <a:pt x="1130726" y="0"/>
                  </a:lnTo>
                  <a:cubicBezTo>
                    <a:pt x="1130726" y="312241"/>
                    <a:pt x="877604" y="565362"/>
                    <a:pt x="565363" y="565362"/>
                  </a:cubicBezTo>
                  <a:cubicBezTo>
                    <a:pt x="253122" y="565362"/>
                    <a:pt x="0" y="31224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83;p6"/>
            <p:cNvSpPr/>
            <p:nvPr/>
          </p:nvSpPr>
          <p:spPr>
            <a:xfrm>
              <a:off x="11656576" y="0"/>
              <a:ext cx="535425" cy="562344"/>
            </a:xfrm>
            <a:custGeom>
              <a:avLst/>
              <a:gdLst/>
              <a:ahLst/>
              <a:cxnLst/>
              <a:rect l="l" t="t" r="r" b="b"/>
              <a:pathLst>
                <a:path w="535425" h="562344" extrusionOk="0">
                  <a:moveTo>
                    <a:pt x="0" y="0"/>
                  </a:moveTo>
                  <a:lnTo>
                    <a:pt x="25421" y="0"/>
                  </a:lnTo>
                  <a:lnTo>
                    <a:pt x="36369" y="108609"/>
                  </a:lnTo>
                  <a:cubicBezTo>
                    <a:pt x="80425" y="323904"/>
                    <a:pt x="252614" y="492525"/>
                    <a:pt x="469780" y="531316"/>
                  </a:cubicBezTo>
                  <a:lnTo>
                    <a:pt x="535425" y="537109"/>
                  </a:lnTo>
                  <a:lnTo>
                    <a:pt x="535425" y="562344"/>
                  </a:lnTo>
                  <a:lnTo>
                    <a:pt x="451423" y="553876"/>
                  </a:lnTo>
                  <a:cubicBezTo>
                    <a:pt x="193797" y="501158"/>
                    <a:pt x="0" y="27321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84;p6"/>
            <p:cNvSpPr/>
            <p:nvPr/>
          </p:nvSpPr>
          <p:spPr>
            <a:xfrm>
              <a:off x="8932807" y="806365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85;p6"/>
            <p:cNvSpPr/>
            <p:nvPr/>
          </p:nvSpPr>
          <p:spPr>
            <a:xfrm>
              <a:off x="10293707" y="806365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86;p6"/>
            <p:cNvSpPr/>
            <p:nvPr/>
          </p:nvSpPr>
          <p:spPr>
            <a:xfrm>
              <a:off x="11656576" y="809383"/>
              <a:ext cx="535425" cy="1124688"/>
            </a:xfrm>
            <a:custGeom>
              <a:avLst/>
              <a:gdLst/>
              <a:ahLst/>
              <a:cxnLst/>
              <a:rect l="l" t="t" r="r" b="b"/>
              <a:pathLst>
                <a:path w="535425" h="1124688" extrusionOk="0">
                  <a:moveTo>
                    <a:pt x="535425" y="0"/>
                  </a:moveTo>
                  <a:lnTo>
                    <a:pt x="535425" y="25186"/>
                  </a:lnTo>
                  <a:lnTo>
                    <a:pt x="456541" y="33138"/>
                  </a:lnTo>
                  <a:cubicBezTo>
                    <a:pt x="210489" y="83488"/>
                    <a:pt x="25399" y="301195"/>
                    <a:pt x="25399" y="562131"/>
                  </a:cubicBezTo>
                  <a:cubicBezTo>
                    <a:pt x="25399" y="823068"/>
                    <a:pt x="210489" y="1040775"/>
                    <a:pt x="456541" y="1091124"/>
                  </a:cubicBezTo>
                  <a:lnTo>
                    <a:pt x="535425" y="1099076"/>
                  </a:lnTo>
                  <a:lnTo>
                    <a:pt x="535425" y="1124688"/>
                  </a:lnTo>
                  <a:lnTo>
                    <a:pt x="451423" y="1116220"/>
                  </a:lnTo>
                  <a:cubicBezTo>
                    <a:pt x="193797" y="1063502"/>
                    <a:pt x="0" y="835555"/>
                    <a:pt x="0" y="562344"/>
                  </a:cubicBezTo>
                  <a:cubicBezTo>
                    <a:pt x="0" y="289133"/>
                    <a:pt x="193797" y="61186"/>
                    <a:pt x="451423" y="84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87;p6"/>
            <p:cNvSpPr/>
            <p:nvPr/>
          </p:nvSpPr>
          <p:spPr>
            <a:xfrm>
              <a:off x="7567976" y="2178092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88;p6"/>
            <p:cNvSpPr/>
            <p:nvPr/>
          </p:nvSpPr>
          <p:spPr>
            <a:xfrm>
              <a:off x="11656576" y="2181110"/>
              <a:ext cx="535425" cy="1124688"/>
            </a:xfrm>
            <a:custGeom>
              <a:avLst/>
              <a:gdLst/>
              <a:ahLst/>
              <a:cxnLst/>
              <a:rect l="l" t="t" r="r" b="b"/>
              <a:pathLst>
                <a:path w="535425" h="1124688" extrusionOk="0">
                  <a:moveTo>
                    <a:pt x="535425" y="0"/>
                  </a:moveTo>
                  <a:lnTo>
                    <a:pt x="535425" y="25186"/>
                  </a:lnTo>
                  <a:lnTo>
                    <a:pt x="456541" y="33139"/>
                  </a:lnTo>
                  <a:cubicBezTo>
                    <a:pt x="210489" y="83488"/>
                    <a:pt x="25399" y="301195"/>
                    <a:pt x="25399" y="562131"/>
                  </a:cubicBezTo>
                  <a:cubicBezTo>
                    <a:pt x="25399" y="823068"/>
                    <a:pt x="210489" y="1040775"/>
                    <a:pt x="456541" y="1091124"/>
                  </a:cubicBezTo>
                  <a:lnTo>
                    <a:pt x="535425" y="1099076"/>
                  </a:lnTo>
                  <a:lnTo>
                    <a:pt x="535425" y="1124688"/>
                  </a:lnTo>
                  <a:lnTo>
                    <a:pt x="451423" y="1116220"/>
                  </a:lnTo>
                  <a:cubicBezTo>
                    <a:pt x="193797" y="1063502"/>
                    <a:pt x="0" y="835555"/>
                    <a:pt x="0" y="562344"/>
                  </a:cubicBezTo>
                  <a:cubicBezTo>
                    <a:pt x="0" y="289133"/>
                    <a:pt x="193797" y="61186"/>
                    <a:pt x="451423" y="84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9;p6"/>
            <p:cNvSpPr/>
            <p:nvPr/>
          </p:nvSpPr>
          <p:spPr>
            <a:xfrm>
              <a:off x="6203145" y="3549819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0;p6"/>
            <p:cNvSpPr/>
            <p:nvPr/>
          </p:nvSpPr>
          <p:spPr>
            <a:xfrm>
              <a:off x="7567976" y="3549819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491;p6"/>
            <p:cNvSpPr/>
            <p:nvPr/>
          </p:nvSpPr>
          <p:spPr>
            <a:xfrm>
              <a:off x="10293707" y="3549819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492;p6"/>
            <p:cNvSpPr/>
            <p:nvPr/>
          </p:nvSpPr>
          <p:spPr>
            <a:xfrm>
              <a:off x="11656576" y="3552837"/>
              <a:ext cx="535425" cy="1124688"/>
            </a:xfrm>
            <a:custGeom>
              <a:avLst/>
              <a:gdLst/>
              <a:ahLst/>
              <a:cxnLst/>
              <a:rect l="l" t="t" r="r" b="b"/>
              <a:pathLst>
                <a:path w="535425" h="1124688" extrusionOk="0">
                  <a:moveTo>
                    <a:pt x="535425" y="0"/>
                  </a:moveTo>
                  <a:lnTo>
                    <a:pt x="535425" y="25186"/>
                  </a:lnTo>
                  <a:lnTo>
                    <a:pt x="456541" y="33138"/>
                  </a:lnTo>
                  <a:cubicBezTo>
                    <a:pt x="210489" y="83488"/>
                    <a:pt x="25399" y="301195"/>
                    <a:pt x="25399" y="562131"/>
                  </a:cubicBezTo>
                  <a:cubicBezTo>
                    <a:pt x="25399" y="823068"/>
                    <a:pt x="210489" y="1040775"/>
                    <a:pt x="456541" y="1091124"/>
                  </a:cubicBezTo>
                  <a:lnTo>
                    <a:pt x="535425" y="1099076"/>
                  </a:lnTo>
                  <a:lnTo>
                    <a:pt x="535425" y="1124688"/>
                  </a:lnTo>
                  <a:lnTo>
                    <a:pt x="451423" y="1116220"/>
                  </a:lnTo>
                  <a:cubicBezTo>
                    <a:pt x="193797" y="1063502"/>
                    <a:pt x="0" y="835555"/>
                    <a:pt x="0" y="562344"/>
                  </a:cubicBezTo>
                  <a:cubicBezTo>
                    <a:pt x="0" y="289133"/>
                    <a:pt x="193797" y="61186"/>
                    <a:pt x="451423" y="84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493;p6"/>
            <p:cNvSpPr/>
            <p:nvPr/>
          </p:nvSpPr>
          <p:spPr>
            <a:xfrm>
              <a:off x="8932807" y="4921546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494;p6"/>
            <p:cNvSpPr/>
            <p:nvPr/>
          </p:nvSpPr>
          <p:spPr>
            <a:xfrm>
              <a:off x="7568040" y="6293274"/>
              <a:ext cx="1130598" cy="564727"/>
            </a:xfrm>
            <a:custGeom>
              <a:avLst/>
              <a:gdLst/>
              <a:ahLst/>
              <a:cxnLst/>
              <a:rect l="l" t="t" r="r" b="b"/>
              <a:pathLst>
                <a:path w="1130598" h="564727" extrusionOk="0">
                  <a:moveTo>
                    <a:pt x="565300" y="0"/>
                  </a:moveTo>
                  <a:cubicBezTo>
                    <a:pt x="838510" y="0"/>
                    <a:pt x="1066458" y="193796"/>
                    <a:pt x="1119176" y="451422"/>
                  </a:cubicBezTo>
                  <a:lnTo>
                    <a:pt x="1130598" y="564727"/>
                  </a:lnTo>
                  <a:lnTo>
                    <a:pt x="1105221" y="564727"/>
                  </a:lnTo>
                  <a:lnTo>
                    <a:pt x="1094293" y="456328"/>
                  </a:lnTo>
                  <a:cubicBezTo>
                    <a:pt x="1043944" y="210276"/>
                    <a:pt x="826237" y="25186"/>
                    <a:pt x="565300" y="25186"/>
                  </a:cubicBezTo>
                  <a:cubicBezTo>
                    <a:pt x="304362" y="25186"/>
                    <a:pt x="86655" y="210276"/>
                    <a:pt x="36306" y="456328"/>
                  </a:cubicBezTo>
                  <a:lnTo>
                    <a:pt x="25378" y="564727"/>
                  </a:lnTo>
                  <a:lnTo>
                    <a:pt x="0" y="564727"/>
                  </a:lnTo>
                  <a:lnTo>
                    <a:pt x="11423" y="451422"/>
                  </a:lnTo>
                  <a:cubicBezTo>
                    <a:pt x="64141" y="193796"/>
                    <a:pt x="292089" y="0"/>
                    <a:pt x="5653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495;p6"/>
            <p:cNvSpPr/>
            <p:nvPr/>
          </p:nvSpPr>
          <p:spPr>
            <a:xfrm>
              <a:off x="10293771" y="6293274"/>
              <a:ext cx="1130598" cy="564727"/>
            </a:xfrm>
            <a:custGeom>
              <a:avLst/>
              <a:gdLst/>
              <a:ahLst/>
              <a:cxnLst/>
              <a:rect l="l" t="t" r="r" b="b"/>
              <a:pathLst>
                <a:path w="1130598" h="564727" extrusionOk="0">
                  <a:moveTo>
                    <a:pt x="565299" y="0"/>
                  </a:moveTo>
                  <a:cubicBezTo>
                    <a:pt x="838510" y="0"/>
                    <a:pt x="1066458" y="193796"/>
                    <a:pt x="1119176" y="451422"/>
                  </a:cubicBezTo>
                  <a:lnTo>
                    <a:pt x="1130598" y="564727"/>
                  </a:lnTo>
                  <a:lnTo>
                    <a:pt x="1105221" y="564727"/>
                  </a:lnTo>
                  <a:lnTo>
                    <a:pt x="1094293" y="456328"/>
                  </a:lnTo>
                  <a:cubicBezTo>
                    <a:pt x="1043943" y="210276"/>
                    <a:pt x="826236" y="25186"/>
                    <a:pt x="565299" y="25186"/>
                  </a:cubicBezTo>
                  <a:cubicBezTo>
                    <a:pt x="304362" y="25186"/>
                    <a:pt x="86655" y="210276"/>
                    <a:pt x="36305" y="456328"/>
                  </a:cubicBezTo>
                  <a:lnTo>
                    <a:pt x="25378" y="564727"/>
                  </a:lnTo>
                  <a:lnTo>
                    <a:pt x="0" y="564727"/>
                  </a:lnTo>
                  <a:lnTo>
                    <a:pt x="11422" y="451422"/>
                  </a:lnTo>
                  <a:cubicBezTo>
                    <a:pt x="64140" y="193796"/>
                    <a:pt x="292088" y="0"/>
                    <a:pt x="5652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496;p6"/>
            <p:cNvSpPr/>
            <p:nvPr/>
          </p:nvSpPr>
          <p:spPr>
            <a:xfrm>
              <a:off x="11656640" y="6295916"/>
              <a:ext cx="535361" cy="562084"/>
            </a:xfrm>
            <a:custGeom>
              <a:avLst/>
              <a:gdLst/>
              <a:ahLst/>
              <a:cxnLst/>
              <a:rect l="l" t="t" r="r" b="b"/>
              <a:pathLst>
                <a:path w="535361" h="562084" extrusionOk="0">
                  <a:moveTo>
                    <a:pt x="535361" y="0"/>
                  </a:moveTo>
                  <a:lnTo>
                    <a:pt x="535361" y="25186"/>
                  </a:lnTo>
                  <a:lnTo>
                    <a:pt x="469716" y="30978"/>
                  </a:lnTo>
                  <a:cubicBezTo>
                    <a:pt x="252550" y="69769"/>
                    <a:pt x="80361" y="238391"/>
                    <a:pt x="36305" y="453686"/>
                  </a:cubicBezTo>
                  <a:lnTo>
                    <a:pt x="25378" y="562084"/>
                  </a:lnTo>
                  <a:lnTo>
                    <a:pt x="0" y="562084"/>
                  </a:lnTo>
                  <a:lnTo>
                    <a:pt x="11422" y="448780"/>
                  </a:lnTo>
                  <a:cubicBezTo>
                    <a:pt x="57550" y="223357"/>
                    <a:pt x="237839" y="46805"/>
                    <a:pt x="465220" y="61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287;p1"/>
          <p:cNvSpPr/>
          <p:nvPr/>
        </p:nvSpPr>
        <p:spPr>
          <a:xfrm>
            <a:off x="-1" y="-1"/>
            <a:ext cx="9759142" cy="6858000"/>
          </a:xfrm>
          <a:prstGeom prst="rect">
            <a:avLst/>
          </a:prstGeom>
          <a:gradFill>
            <a:gsLst>
              <a:gs pos="0">
                <a:schemeClr val="dk1"/>
              </a:gs>
              <a:gs pos="31000">
                <a:srgbClr val="000000">
                  <a:alpha val="80000"/>
                </a:srgbClr>
              </a:gs>
              <a:gs pos="100000">
                <a:srgbClr val="000000">
                  <a:alpha val="33725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582" y="229398"/>
            <a:ext cx="7335835" cy="1268984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Вправа «Розумники»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342166" y="1253330"/>
            <a:ext cx="9416975" cy="5446727"/>
          </a:xfrm>
        </p:spPr>
        <p:txBody>
          <a:bodyPr>
            <a:normAutofit fontScale="85000" lnSpcReduction="20000"/>
          </a:bodyPr>
          <a:lstStyle/>
          <a:p>
            <a:r>
              <a:rPr lang="ru-RU" sz="3600" b="1" dirty="0" err="1">
                <a:solidFill>
                  <a:srgbClr val="FFFF00"/>
                </a:solidFill>
              </a:rPr>
              <a:t>Визначте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смилові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відношення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між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частинами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складносурядного</a:t>
            </a:r>
            <a:r>
              <a:rPr lang="ru-RU" sz="3600" b="1" dirty="0">
                <a:solidFill>
                  <a:srgbClr val="FFFF00"/>
                </a:solidFill>
              </a:rPr>
              <a:t> </a:t>
            </a:r>
            <a:r>
              <a:rPr lang="ru-RU" sz="3600" b="1" dirty="0" err="1">
                <a:solidFill>
                  <a:srgbClr val="FFFF00"/>
                </a:solidFill>
              </a:rPr>
              <a:t>речення</a:t>
            </a:r>
            <a:r>
              <a:rPr lang="ru-RU" sz="3600" b="1" dirty="0">
                <a:solidFill>
                  <a:srgbClr val="FFFF00"/>
                </a:solidFill>
              </a:rPr>
              <a:t>:</a:t>
            </a:r>
            <a:endParaRPr lang="ru-RU" dirty="0"/>
          </a:p>
          <a:p>
            <a:pPr marL="0" indent="0">
              <a:buNone/>
            </a:pPr>
            <a:r>
              <a:rPr lang="ru-RU" sz="3000" b="1" i="1" dirty="0">
                <a:latin typeface="Bookman Old Style" panose="02050604050505020204" pitchFamily="18" charset="0"/>
              </a:rPr>
              <a:t>1. Весна </a:t>
            </a:r>
            <a:r>
              <a:rPr lang="ru-RU" sz="3000" b="1" i="1" dirty="0" err="1">
                <a:latin typeface="Bookman Old Style" panose="02050604050505020204" pitchFamily="18" charset="0"/>
              </a:rPr>
              <a:t>пролетіла</a:t>
            </a:r>
            <a:r>
              <a:rPr lang="ru-RU" sz="3000" b="1" i="1" dirty="0">
                <a:latin typeface="Bookman Old Style" panose="02050604050505020204" pitchFamily="18" charset="0"/>
              </a:rPr>
              <a:t> </a:t>
            </a:r>
            <a:r>
              <a:rPr lang="ru-RU" sz="3000" b="1" i="1" dirty="0" err="1">
                <a:latin typeface="Bookman Old Style" panose="02050604050505020204" pitchFamily="18" charset="0"/>
              </a:rPr>
              <a:t>світом</a:t>
            </a:r>
            <a:r>
              <a:rPr lang="ru-RU" sz="3000" b="1" i="1" dirty="0">
                <a:latin typeface="Bookman Old Style" panose="02050604050505020204" pitchFamily="18" charset="0"/>
              </a:rPr>
              <a:t>, і </a:t>
            </a:r>
            <a:r>
              <a:rPr lang="ru-RU" sz="3000" b="1" i="1" dirty="0" err="1">
                <a:latin typeface="Bookman Old Style" panose="02050604050505020204" pitchFamily="18" charset="0"/>
              </a:rPr>
              <a:t>літо</a:t>
            </a:r>
            <a:r>
              <a:rPr lang="ru-RU" sz="3000" b="1" i="1" dirty="0">
                <a:latin typeface="Bookman Old Style" panose="02050604050505020204" pitchFamily="18" charset="0"/>
              </a:rPr>
              <a:t> </a:t>
            </a:r>
            <a:r>
              <a:rPr lang="ru-RU" sz="3000" b="1" i="1" dirty="0" err="1">
                <a:latin typeface="Bookman Old Style" panose="02050604050505020204" pitchFamily="18" charset="0"/>
              </a:rPr>
              <a:t>спішить</a:t>
            </a:r>
            <a:r>
              <a:rPr lang="ru-RU" sz="3000" b="1" i="1" dirty="0">
                <a:latin typeface="Bookman Old Style" panose="02050604050505020204" pitchFamily="18" charset="0"/>
              </a:rPr>
              <a:t> </a:t>
            </a:r>
            <a:r>
              <a:rPr lang="ru-RU" sz="3000" b="1" i="1" dirty="0" err="1">
                <a:latin typeface="Bookman Old Style" panose="02050604050505020204" pitchFamily="18" charset="0"/>
              </a:rPr>
              <a:t>услід</a:t>
            </a:r>
            <a:r>
              <a:rPr lang="ru-RU" sz="3000" b="1" dirty="0">
                <a:latin typeface="Bookman Old Style" panose="02050604050505020204" pitchFamily="18" charset="0"/>
              </a:rPr>
              <a:t> (Л. </a:t>
            </a:r>
            <a:r>
              <a:rPr lang="ru-RU" sz="3000" b="1" dirty="0" err="1">
                <a:latin typeface="Bookman Old Style" panose="02050604050505020204" pitchFamily="18" charset="0"/>
              </a:rPr>
              <a:t>Талалай</a:t>
            </a:r>
            <a:r>
              <a:rPr lang="ru-RU" sz="3000" b="1" dirty="0">
                <a:latin typeface="Bookman Old Style" panose="02050604050505020204" pitchFamily="18" charset="0"/>
              </a:rPr>
              <a:t>). 2. </a:t>
            </a:r>
            <a:r>
              <a:rPr lang="ru-RU" sz="3000" b="1" i="1" dirty="0">
                <a:latin typeface="Bookman Old Style" panose="02050604050505020204" pitchFamily="18" charset="0"/>
              </a:rPr>
              <a:t>Зараз </a:t>
            </a:r>
            <a:r>
              <a:rPr lang="ru-RU" sz="3000" b="1" i="1" dirty="0" err="1">
                <a:latin typeface="Bookman Old Style" panose="02050604050505020204" pitchFamily="18" charset="0"/>
              </a:rPr>
              <a:t>тільки</a:t>
            </a:r>
            <a:r>
              <a:rPr lang="ru-RU" sz="3000" b="1" i="1" dirty="0">
                <a:latin typeface="Bookman Old Style" panose="02050604050505020204" pitchFamily="18" charset="0"/>
              </a:rPr>
              <a:t> </a:t>
            </a:r>
            <a:r>
              <a:rPr lang="ru-RU" sz="3000" b="1" i="1" dirty="0" err="1">
                <a:latin typeface="Bookman Old Style" panose="02050604050505020204" pitchFamily="18" charset="0"/>
              </a:rPr>
              <a:t>сухе</a:t>
            </a:r>
            <a:r>
              <a:rPr lang="ru-RU" sz="3000" b="1" i="1" dirty="0">
                <a:latin typeface="Bookman Old Style" panose="02050604050505020204" pitchFamily="18" charset="0"/>
              </a:rPr>
              <a:t> </a:t>
            </a:r>
            <a:r>
              <a:rPr lang="ru-RU" sz="3000" b="1" i="1" dirty="0" err="1">
                <a:latin typeface="Bookman Old Style" panose="02050604050505020204" pitchFamily="18" charset="0"/>
              </a:rPr>
              <a:t>бадилля</a:t>
            </a:r>
            <a:r>
              <a:rPr lang="ru-RU" sz="3000" b="1" i="1" dirty="0">
                <a:latin typeface="Bookman Old Style" panose="02050604050505020204" pitchFamily="18" charset="0"/>
              </a:rPr>
              <a:t> </a:t>
            </a:r>
            <a:r>
              <a:rPr lang="ru-RU" sz="3000" b="1" i="1" dirty="0" err="1">
                <a:latin typeface="Bookman Old Style" panose="02050604050505020204" pitchFamily="18" charset="0"/>
              </a:rPr>
              <a:t>стовбурчилось</a:t>
            </a:r>
            <a:r>
              <a:rPr lang="ru-RU" sz="3000" b="1" i="1" dirty="0">
                <a:latin typeface="Bookman Old Style" panose="02050604050505020204" pitchFamily="18" charset="0"/>
              </a:rPr>
              <a:t> на </a:t>
            </a:r>
            <a:r>
              <a:rPr lang="ru-RU" sz="3000" b="1" i="1" dirty="0" err="1">
                <a:latin typeface="Bookman Old Style" panose="02050604050505020204" pitchFamily="18" charset="0"/>
              </a:rPr>
              <a:t>городі</a:t>
            </a:r>
            <a:r>
              <a:rPr lang="ru-RU" sz="3000" b="1" i="1" dirty="0">
                <a:latin typeface="Bookman Old Style" panose="02050604050505020204" pitchFamily="18" charset="0"/>
              </a:rPr>
              <a:t> та </a:t>
            </a:r>
            <a:r>
              <a:rPr lang="ru-RU" sz="3000" b="1" i="1" dirty="0" err="1">
                <a:latin typeface="Bookman Old Style" panose="02050604050505020204" pitchFamily="18" charset="0"/>
              </a:rPr>
              <a:t>стриміло</a:t>
            </a:r>
            <a:r>
              <a:rPr lang="ru-RU" sz="3000" b="1" i="1" dirty="0">
                <a:latin typeface="Bookman Old Style" panose="02050604050505020204" pitchFamily="18" charset="0"/>
              </a:rPr>
              <a:t> </a:t>
            </a:r>
            <a:r>
              <a:rPr lang="ru-RU" sz="3000" b="1" i="1" dirty="0" err="1">
                <a:latin typeface="Bookman Old Style" panose="02050604050505020204" pitchFamily="18" charset="0"/>
              </a:rPr>
              <a:t>соняшничиння</a:t>
            </a:r>
            <a:r>
              <a:rPr lang="ru-RU" sz="3000" b="1" dirty="0">
                <a:latin typeface="Bookman Old Style" panose="02050604050505020204" pitchFamily="18" charset="0"/>
              </a:rPr>
              <a:t> (О. Довженко). 3. </a:t>
            </a:r>
            <a:r>
              <a:rPr lang="ru-RU" sz="3000" b="1" i="1" dirty="0" err="1">
                <a:latin typeface="Bookman Old Style" panose="02050604050505020204" pitchFamily="18" charset="0"/>
              </a:rPr>
              <a:t>Ні</a:t>
            </a:r>
            <a:r>
              <a:rPr lang="ru-RU" sz="3000" b="1" i="1" dirty="0">
                <a:latin typeface="Bookman Old Style" panose="02050604050505020204" pitchFamily="18" charset="0"/>
              </a:rPr>
              <a:t> </a:t>
            </a:r>
            <a:r>
              <a:rPr lang="ru-RU" sz="3000" b="1" i="1" dirty="0" err="1">
                <a:latin typeface="Bookman Old Style" panose="02050604050505020204" pitchFamily="18" charset="0"/>
              </a:rPr>
              <a:t>шелесне</a:t>
            </a:r>
            <a:r>
              <a:rPr lang="ru-RU" sz="3000" b="1" i="1" dirty="0">
                <a:latin typeface="Bookman Old Style" panose="02050604050505020204" pitchFamily="18" charset="0"/>
              </a:rPr>
              <a:t> лист, </a:t>
            </a:r>
            <a:r>
              <a:rPr lang="ru-RU" sz="3000" b="1" i="1" dirty="0" err="1">
                <a:latin typeface="Bookman Old Style" panose="02050604050505020204" pitchFamily="18" charset="0"/>
              </a:rPr>
              <a:t>ані</a:t>
            </a:r>
            <a:r>
              <a:rPr lang="ru-RU" sz="3000" b="1" i="1" dirty="0">
                <a:latin typeface="Bookman Old Style" panose="02050604050505020204" pitchFamily="18" charset="0"/>
              </a:rPr>
              <a:t> </a:t>
            </a:r>
            <a:r>
              <a:rPr lang="ru-RU" sz="3000" b="1" i="1" dirty="0" err="1">
                <a:latin typeface="Bookman Old Style" panose="02050604050505020204" pitchFamily="18" charset="0"/>
              </a:rPr>
              <a:t>ворухнеться</a:t>
            </a:r>
            <a:r>
              <a:rPr lang="ru-RU" sz="3000" b="1" i="1" dirty="0">
                <a:latin typeface="Bookman Old Style" panose="02050604050505020204" pitchFamily="18" charset="0"/>
              </a:rPr>
              <a:t> травинка</a:t>
            </a:r>
            <a:r>
              <a:rPr lang="ru-RU" sz="3000" b="1" dirty="0">
                <a:latin typeface="Bookman Old Style" panose="02050604050505020204" pitchFamily="18" charset="0"/>
              </a:rPr>
              <a:t> (І. </a:t>
            </a:r>
            <a:r>
              <a:rPr lang="ru-RU" sz="3000" b="1" dirty="0" err="1">
                <a:latin typeface="Bookman Old Style" panose="02050604050505020204" pitchFamily="18" charset="0"/>
              </a:rPr>
              <a:t>Багряний</a:t>
            </a:r>
            <a:r>
              <a:rPr lang="ru-RU" sz="3000" b="1" dirty="0">
                <a:latin typeface="Bookman Old Style" panose="02050604050505020204" pitchFamily="18" charset="0"/>
              </a:rPr>
              <a:t>). </a:t>
            </a:r>
            <a:r>
              <a:rPr lang="ru-RU" sz="3000" b="1" i="1" dirty="0" err="1">
                <a:latin typeface="Bookman Old Style" panose="02050604050505020204" pitchFamily="18" charset="0"/>
              </a:rPr>
              <a:t>Мова</a:t>
            </a:r>
            <a:r>
              <a:rPr lang="ru-RU" sz="3000" b="1" i="1" dirty="0">
                <a:latin typeface="Bookman Old Style" panose="02050604050505020204" pitchFamily="18" charset="0"/>
              </a:rPr>
              <a:t> — </a:t>
            </a:r>
            <a:r>
              <a:rPr lang="ru-RU" sz="3000" b="1" i="1" dirty="0" err="1">
                <a:latin typeface="Bookman Old Style" panose="02050604050505020204" pitchFamily="18" charset="0"/>
              </a:rPr>
              <a:t>універсальна</a:t>
            </a:r>
            <a:r>
              <a:rPr lang="ru-RU" sz="3000" b="1" i="1" dirty="0">
                <a:latin typeface="Bookman Old Style" panose="02050604050505020204" pitchFamily="18" charset="0"/>
              </a:rPr>
              <a:t>, але </a:t>
            </a:r>
            <a:r>
              <a:rPr lang="ru-RU" sz="3000" b="1" i="1" dirty="0" err="1">
                <a:latin typeface="Bookman Old Style" panose="02050604050505020204" pitchFamily="18" charset="0"/>
              </a:rPr>
              <a:t>користування</a:t>
            </a:r>
            <a:r>
              <a:rPr lang="ru-RU" sz="3000" b="1" i="1" dirty="0">
                <a:latin typeface="Bookman Old Style" panose="02050604050505020204" pitchFamily="18" charset="0"/>
              </a:rPr>
              <a:t> нею </a:t>
            </a:r>
            <a:r>
              <a:rPr lang="ru-RU" sz="3000" b="1" i="1" dirty="0" err="1">
                <a:latin typeface="Bookman Old Style" panose="02050604050505020204" pitchFamily="18" charset="0"/>
              </a:rPr>
              <a:t>вкрай</a:t>
            </a:r>
            <a:r>
              <a:rPr lang="ru-RU" sz="3000" b="1" i="1" dirty="0">
                <a:latin typeface="Bookman Old Style" panose="02050604050505020204" pitchFamily="18" charset="0"/>
              </a:rPr>
              <a:t> </a:t>
            </a:r>
            <a:r>
              <a:rPr lang="ru-RU" sz="3000" b="1" i="1" dirty="0" err="1">
                <a:latin typeface="Bookman Old Style" panose="02050604050505020204" pitchFamily="18" charset="0"/>
              </a:rPr>
              <a:t>індивідуальне</a:t>
            </a:r>
            <a:r>
              <a:rPr lang="ru-RU" sz="3000" b="1" dirty="0">
                <a:latin typeface="Bookman Old Style" panose="02050604050505020204" pitchFamily="18" charset="0"/>
              </a:rPr>
              <a:t> (П. Мовчан). 5. </a:t>
            </a:r>
            <a:r>
              <a:rPr lang="ru-RU" sz="3000" b="1" i="1" dirty="0">
                <a:latin typeface="Bookman Old Style" panose="02050604050505020204" pitchFamily="18" charset="0"/>
              </a:rPr>
              <a:t>Уже давно </a:t>
            </a:r>
            <a:r>
              <a:rPr lang="ru-RU" sz="3000" b="1" i="1" dirty="0" err="1">
                <a:latin typeface="Bookman Old Style" panose="02050604050505020204" pitchFamily="18" charset="0"/>
              </a:rPr>
              <a:t>зайшло</a:t>
            </a:r>
            <a:r>
              <a:rPr lang="ru-RU" sz="3000" b="1" i="1" dirty="0">
                <a:latin typeface="Bookman Old Style" panose="02050604050505020204" pitchFamily="18" charset="0"/>
              </a:rPr>
              <a:t> </a:t>
            </a:r>
            <a:r>
              <a:rPr lang="ru-RU" sz="3000" b="1" i="1" dirty="0" err="1">
                <a:latin typeface="Bookman Old Style" panose="02050604050505020204" pitchFamily="18" charset="0"/>
              </a:rPr>
              <a:t>сонце</a:t>
            </a:r>
            <a:r>
              <a:rPr lang="ru-RU" sz="3000" b="1" i="1" dirty="0">
                <a:latin typeface="Bookman Old Style" panose="02050604050505020204" pitchFamily="18" charset="0"/>
              </a:rPr>
              <a:t>, </a:t>
            </a:r>
            <a:r>
              <a:rPr lang="ru-RU" sz="3000" b="1" i="1" dirty="0" err="1">
                <a:latin typeface="Bookman Old Style" panose="02050604050505020204" pitchFamily="18" charset="0"/>
              </a:rPr>
              <a:t>зате</a:t>
            </a:r>
            <a:r>
              <a:rPr lang="ru-RU" sz="3000" b="1" i="1" dirty="0">
                <a:latin typeface="Bookman Old Style" panose="02050604050505020204" pitchFamily="18" charset="0"/>
              </a:rPr>
              <a:t> </a:t>
            </a:r>
            <a:r>
              <a:rPr lang="ru-RU" sz="3000" b="1" i="1" dirty="0" err="1">
                <a:latin typeface="Bookman Old Style" panose="02050604050505020204" pitchFamily="18" charset="0"/>
              </a:rPr>
              <a:t>навколо</a:t>
            </a:r>
            <a:r>
              <a:rPr lang="ru-RU" sz="3000" b="1" i="1" dirty="0">
                <a:latin typeface="Bookman Old Style" panose="02050604050505020204" pitchFamily="18" charset="0"/>
              </a:rPr>
              <a:t> </a:t>
            </a:r>
            <a:r>
              <a:rPr lang="ru-RU" sz="3000" b="1" i="1" dirty="0" err="1">
                <a:latin typeface="Bookman Old Style" panose="02050604050505020204" pitchFamily="18" charset="0"/>
              </a:rPr>
              <a:t>ще</a:t>
            </a:r>
            <a:r>
              <a:rPr lang="ru-RU" sz="3000" b="1" i="1" dirty="0">
                <a:latin typeface="Bookman Old Style" panose="02050604050505020204" pitchFamily="18" charset="0"/>
              </a:rPr>
              <a:t> видно </a:t>
            </a:r>
            <a:r>
              <a:rPr lang="ru-RU" sz="3000" b="1" i="1" dirty="0" err="1">
                <a:latin typeface="Bookman Old Style" panose="02050604050505020204" pitchFamily="18" charset="0"/>
              </a:rPr>
              <a:t>було</a:t>
            </a:r>
            <a:r>
              <a:rPr lang="ru-RU" sz="3000" b="1" i="1" dirty="0">
                <a:latin typeface="Bookman Old Style" panose="02050604050505020204" pitchFamily="18" charset="0"/>
              </a:rPr>
              <a:t> </a:t>
            </a:r>
            <a:r>
              <a:rPr lang="ru-RU" sz="3000" b="1" i="1" dirty="0" err="1">
                <a:latin typeface="Bookman Old Style" panose="02050604050505020204" pitchFamily="18" charset="0"/>
              </a:rPr>
              <a:t>від</a:t>
            </a:r>
            <a:r>
              <a:rPr lang="ru-RU" sz="3000" b="1" i="1" dirty="0">
                <a:latin typeface="Bookman Old Style" panose="02050604050505020204" pitchFamily="18" charset="0"/>
              </a:rPr>
              <a:t> </a:t>
            </a:r>
            <a:r>
              <a:rPr lang="ru-RU" sz="3000" b="1" i="1" dirty="0" err="1">
                <a:latin typeface="Bookman Old Style" panose="02050604050505020204" pitchFamily="18" charset="0"/>
              </a:rPr>
              <a:t>далекої</a:t>
            </a:r>
            <a:r>
              <a:rPr lang="ru-RU" sz="3000" b="1" i="1" dirty="0">
                <a:latin typeface="Bookman Old Style" panose="02050604050505020204" pitchFamily="18" charset="0"/>
              </a:rPr>
              <a:t> </a:t>
            </a:r>
            <a:r>
              <a:rPr lang="ru-RU" sz="3000" b="1" i="1" dirty="0" err="1">
                <a:latin typeface="Bookman Old Style" panose="02050604050505020204" pitchFamily="18" charset="0"/>
              </a:rPr>
              <a:t>заграви</a:t>
            </a:r>
            <a:r>
              <a:rPr lang="ru-RU" sz="3000" b="1" i="1" dirty="0">
                <a:latin typeface="Bookman Old Style" panose="02050604050505020204" pitchFamily="18" charset="0"/>
              </a:rPr>
              <a:t> </a:t>
            </a:r>
            <a:r>
              <a:rPr lang="ru-RU" sz="3000" b="1" i="1" dirty="0" err="1">
                <a:latin typeface="Bookman Old Style" panose="02050604050505020204" pitchFamily="18" charset="0"/>
              </a:rPr>
              <a:t>лісових</a:t>
            </a:r>
            <a:r>
              <a:rPr lang="ru-RU" sz="3000" b="1" i="1" dirty="0">
                <a:latin typeface="Bookman Old Style" panose="02050604050505020204" pitchFamily="18" charset="0"/>
              </a:rPr>
              <a:t> </a:t>
            </a:r>
            <a:r>
              <a:rPr lang="ru-RU" sz="3000" b="1" i="1" dirty="0" err="1">
                <a:latin typeface="Bookman Old Style" panose="02050604050505020204" pitchFamily="18" charset="0"/>
              </a:rPr>
              <a:t>пожеж</a:t>
            </a:r>
            <a:r>
              <a:rPr lang="ru-RU" sz="3000" b="1" dirty="0">
                <a:latin typeface="Bookman Old Style" panose="02050604050505020204" pitchFamily="18" charset="0"/>
              </a:rPr>
              <a:t> (Ю. </a:t>
            </a:r>
            <a:r>
              <a:rPr lang="ru-RU" sz="3000" b="1" dirty="0" err="1">
                <a:latin typeface="Bookman Old Style" panose="02050604050505020204" pitchFamily="18" charset="0"/>
              </a:rPr>
              <a:t>Збанацький</a:t>
            </a:r>
            <a:r>
              <a:rPr lang="ru-RU" sz="3000" b="1" dirty="0">
                <a:latin typeface="Bookman Old Style" panose="02050604050505020204" pitchFamily="18" charset="0"/>
              </a:rPr>
              <a:t>). 6. </a:t>
            </a:r>
            <a:r>
              <a:rPr lang="ru-RU" sz="2800" b="1" i="1" dirty="0" err="1">
                <a:latin typeface="Bookman Old Style" panose="02050604050505020204" pitchFamily="18" charset="0"/>
              </a:rPr>
              <a:t>Заспівали</a:t>
            </a:r>
            <a:r>
              <a:rPr lang="ru-RU" sz="2800" b="1" i="1" dirty="0">
                <a:latin typeface="Bookman Old Style" panose="02050604050505020204" pitchFamily="18" charset="0"/>
              </a:rPr>
              <a:t> </a:t>
            </a:r>
            <a:r>
              <a:rPr lang="ru-RU" sz="2800" b="1" i="1" dirty="0" err="1">
                <a:latin typeface="Bookman Old Style" panose="02050604050505020204" pitchFamily="18" charset="0"/>
              </a:rPr>
              <a:t>поцілунки</a:t>
            </a:r>
            <a:r>
              <a:rPr lang="ru-RU" sz="2800" b="1" i="1" dirty="0">
                <a:latin typeface="Bookman Old Style" panose="02050604050505020204" pitchFamily="18" charset="0"/>
              </a:rPr>
              <a:t>, </a:t>
            </a:r>
            <a:r>
              <a:rPr lang="ru-RU" sz="2800" b="1" i="1" dirty="0" err="1">
                <a:latin typeface="Bookman Old Style" panose="02050604050505020204" pitchFamily="18" charset="0"/>
              </a:rPr>
              <a:t>чи</a:t>
            </a:r>
            <a:r>
              <a:rPr lang="ru-RU" sz="2800" b="1" i="1" dirty="0">
                <a:latin typeface="Bookman Old Style" panose="02050604050505020204" pitchFamily="18" charset="0"/>
              </a:rPr>
              <a:t> </a:t>
            </a:r>
            <a:r>
              <a:rPr lang="ru-RU" sz="2800" b="1" i="1" dirty="0" err="1">
                <a:latin typeface="Bookman Old Style" panose="02050604050505020204" pitchFamily="18" charset="0"/>
              </a:rPr>
              <a:t>озвались</a:t>
            </a:r>
            <a:r>
              <a:rPr lang="ru-RU" sz="2800" b="1" i="1" dirty="0">
                <a:latin typeface="Bookman Old Style" panose="02050604050505020204" pitchFamily="18" charset="0"/>
              </a:rPr>
              <a:t> </a:t>
            </a:r>
            <a:r>
              <a:rPr lang="ru-RU" sz="2800" b="1" i="1" dirty="0" err="1">
                <a:latin typeface="Bookman Old Style" panose="02050604050505020204" pitchFamily="18" charset="0"/>
              </a:rPr>
              <a:t>солов’ї</a:t>
            </a:r>
            <a:r>
              <a:rPr lang="ru-RU" sz="2800" b="1" i="1" dirty="0">
                <a:latin typeface="Bookman Old Style" panose="02050604050505020204" pitchFamily="18" charset="0"/>
              </a:rPr>
              <a:t>, </a:t>
            </a:r>
            <a:r>
              <a:rPr lang="ru-RU" sz="2800" b="1" i="1" dirty="0" err="1">
                <a:latin typeface="Bookman Old Style" panose="02050604050505020204" pitchFamily="18" charset="0"/>
              </a:rPr>
              <a:t>чи</a:t>
            </a:r>
            <a:r>
              <a:rPr lang="ru-RU" sz="2800" b="1" i="1" dirty="0">
                <a:latin typeface="Bookman Old Style" panose="02050604050505020204" pitchFamily="18" charset="0"/>
              </a:rPr>
              <a:t> </a:t>
            </a:r>
            <a:r>
              <a:rPr lang="ru-RU" sz="2800" b="1" i="1" dirty="0" err="1">
                <a:latin typeface="Bookman Old Style" panose="02050604050505020204" pitchFamily="18" charset="0"/>
              </a:rPr>
              <a:t>забрязкали</a:t>
            </a:r>
            <a:r>
              <a:rPr lang="ru-RU" sz="2800" b="1" i="1" dirty="0">
                <a:latin typeface="Bookman Old Style" panose="02050604050505020204" pitchFamily="18" charset="0"/>
              </a:rPr>
              <a:t> </a:t>
            </a:r>
            <a:r>
              <a:rPr lang="ru-RU" sz="2800" b="1" i="1" dirty="0" err="1">
                <a:latin typeface="Bookman Old Style" panose="02050604050505020204" pitchFamily="18" charset="0"/>
              </a:rPr>
              <a:t>дарунки</a:t>
            </a:r>
            <a:r>
              <a:rPr lang="ru-RU" sz="2800" b="1" i="1" dirty="0">
                <a:latin typeface="Bookman Old Style" panose="02050604050505020204" pitchFamily="18" charset="0"/>
              </a:rPr>
              <a:t> на </a:t>
            </a:r>
            <a:r>
              <a:rPr lang="ru-RU" sz="2800" b="1" i="1" dirty="0" err="1">
                <a:latin typeface="Bookman Old Style" panose="02050604050505020204" pitchFamily="18" charset="0"/>
              </a:rPr>
              <a:t>палких</a:t>
            </a:r>
            <a:r>
              <a:rPr lang="ru-RU" sz="2800" b="1" i="1" dirty="0">
                <a:latin typeface="Bookman Old Style" panose="02050604050505020204" pitchFamily="18" charset="0"/>
              </a:rPr>
              <a:t> руках </a:t>
            </a:r>
            <a:r>
              <a:rPr lang="ru-RU" sz="2800" b="1" i="1" dirty="0" err="1">
                <a:latin typeface="Bookman Old Style" panose="02050604050505020204" pitchFamily="18" charset="0"/>
              </a:rPr>
              <a:t>її</a:t>
            </a:r>
            <a:r>
              <a:rPr lang="ru-RU" sz="2800" b="1" i="1" dirty="0">
                <a:latin typeface="Bookman Old Style" panose="02050604050505020204" pitchFamily="18" charset="0"/>
              </a:rPr>
              <a:t>?</a:t>
            </a:r>
            <a:r>
              <a:rPr lang="ru-RU" sz="2800" b="1" dirty="0">
                <a:latin typeface="Bookman Old Style" panose="02050604050505020204" pitchFamily="18" charset="0"/>
              </a:rPr>
              <a:t> (О. Олесь). 7. </a:t>
            </a:r>
            <a:r>
              <a:rPr lang="ru-RU" sz="2800" b="1" i="1" dirty="0" err="1">
                <a:latin typeface="Bookman Old Style" panose="02050604050505020204" pitchFamily="18" charset="0"/>
              </a:rPr>
              <a:t>Чи</a:t>
            </a:r>
            <a:r>
              <a:rPr lang="ru-RU" sz="2800" b="1" i="1" dirty="0">
                <a:latin typeface="Bookman Old Style" panose="02050604050505020204" pitchFamily="18" charset="0"/>
              </a:rPr>
              <a:t> то</a:t>
            </a:r>
            <a:r>
              <a:rPr lang="ru-RU" sz="2800" b="1" dirty="0">
                <a:latin typeface="Bookman Old Style" panose="02050604050505020204" pitchFamily="18" charset="0"/>
              </a:rPr>
              <a:t> </a:t>
            </a:r>
            <a:r>
              <a:rPr lang="ru-RU" sz="2800" b="1" i="1" dirty="0" err="1">
                <a:latin typeface="Bookman Old Style" panose="02050604050505020204" pitchFamily="18" charset="0"/>
              </a:rPr>
              <a:t>настане</a:t>
            </a:r>
            <a:r>
              <a:rPr lang="ru-RU" sz="2800" b="1" i="1" dirty="0">
                <a:latin typeface="Bookman Old Style" panose="02050604050505020204" pitchFamily="18" charset="0"/>
              </a:rPr>
              <a:t> </a:t>
            </a:r>
            <a:r>
              <a:rPr lang="ru-RU" sz="2800" b="1" i="1" dirty="0" err="1">
                <a:latin typeface="Bookman Old Style" panose="02050604050505020204" pitchFamily="18" charset="0"/>
              </a:rPr>
              <a:t>нічка</a:t>
            </a:r>
            <a:r>
              <a:rPr lang="ru-RU" sz="2800" b="1" i="1" dirty="0">
                <a:latin typeface="Bookman Old Style" panose="02050604050505020204" pitchFamily="18" charset="0"/>
              </a:rPr>
              <a:t> темна, </a:t>
            </a:r>
            <a:r>
              <a:rPr lang="ru-RU" sz="2800" b="1" i="1" dirty="0" err="1">
                <a:latin typeface="Bookman Old Style" panose="02050604050505020204" pitchFamily="18" charset="0"/>
              </a:rPr>
              <a:t>чи</a:t>
            </a:r>
            <a:r>
              <a:rPr lang="ru-RU" sz="2800" b="1" i="1" dirty="0">
                <a:latin typeface="Bookman Old Style" panose="02050604050505020204" pitchFamily="18" charset="0"/>
              </a:rPr>
              <a:t> то веселий день </a:t>
            </a:r>
            <a:r>
              <a:rPr lang="ru-RU" sz="2800" b="1" i="1" dirty="0" err="1">
                <a:latin typeface="Bookman Old Style" panose="02050604050505020204" pitchFamily="18" charset="0"/>
              </a:rPr>
              <a:t>шумить</a:t>
            </a:r>
            <a:r>
              <a:rPr lang="ru-RU" sz="2800" b="1" dirty="0">
                <a:latin typeface="Bookman Old Style" panose="02050604050505020204" pitchFamily="18" charset="0"/>
              </a:rPr>
              <a:t> (Л. </a:t>
            </a:r>
            <a:r>
              <a:rPr lang="ru-RU" sz="2800" b="1" dirty="0" err="1">
                <a:latin typeface="Bookman Old Style" panose="02050604050505020204" pitchFamily="18" charset="0"/>
              </a:rPr>
              <a:t>Глібов</a:t>
            </a:r>
            <a:r>
              <a:rPr lang="ru-RU" sz="2800" b="1" dirty="0">
                <a:latin typeface="Bookman Old Style" panose="02050604050505020204" pitchFamily="18" charset="0"/>
              </a:rPr>
              <a:t>).</a:t>
            </a:r>
            <a:endParaRPr lang="uk-UA" sz="30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431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69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" name="Google Shape;472;p6"/>
          <p:cNvGrpSpPr/>
          <p:nvPr/>
        </p:nvGrpSpPr>
        <p:grpSpPr>
          <a:xfrm>
            <a:off x="6148749" y="-1"/>
            <a:ext cx="5988856" cy="6858001"/>
            <a:chOff x="6203145" y="0"/>
            <a:chExt cx="5988856" cy="6858001"/>
          </a:xfrm>
        </p:grpSpPr>
        <p:sp>
          <p:nvSpPr>
            <p:cNvPr id="32" name="Google Shape;473;p6"/>
            <p:cNvSpPr/>
            <p:nvPr/>
          </p:nvSpPr>
          <p:spPr>
            <a:xfrm>
              <a:off x="7567228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474;p6"/>
            <p:cNvSpPr/>
            <p:nvPr/>
          </p:nvSpPr>
          <p:spPr>
            <a:xfrm>
              <a:off x="8930093" y="6292426"/>
              <a:ext cx="1130724" cy="565575"/>
            </a:xfrm>
            <a:custGeom>
              <a:avLst/>
              <a:gdLst/>
              <a:ahLst/>
              <a:cxnLst/>
              <a:rect l="l" t="t" r="r" b="b"/>
              <a:pathLst>
                <a:path w="1130724" h="565575" extrusionOk="0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475;p6"/>
            <p:cNvSpPr/>
            <p:nvPr/>
          </p:nvSpPr>
          <p:spPr>
            <a:xfrm>
              <a:off x="8930093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476;p6"/>
            <p:cNvSpPr/>
            <p:nvPr/>
          </p:nvSpPr>
          <p:spPr>
            <a:xfrm>
              <a:off x="8930093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477;p6"/>
            <p:cNvSpPr/>
            <p:nvPr/>
          </p:nvSpPr>
          <p:spPr>
            <a:xfrm>
              <a:off x="8930092" y="0"/>
              <a:ext cx="1130726" cy="565576"/>
            </a:xfrm>
            <a:custGeom>
              <a:avLst/>
              <a:gdLst/>
              <a:ahLst/>
              <a:cxnLst/>
              <a:rect l="l" t="t" r="r" b="b"/>
              <a:pathLst>
                <a:path w="1130726" h="565576" extrusionOk="0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478;p6"/>
            <p:cNvSpPr/>
            <p:nvPr/>
          </p:nvSpPr>
          <p:spPr>
            <a:xfrm>
              <a:off x="10292959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479;p6"/>
            <p:cNvSpPr/>
            <p:nvPr/>
          </p:nvSpPr>
          <p:spPr>
            <a:xfrm>
              <a:off x="11655828" y="4923855"/>
              <a:ext cx="536172" cy="1124839"/>
            </a:xfrm>
            <a:custGeom>
              <a:avLst/>
              <a:gdLst/>
              <a:ahLst/>
              <a:cxnLst/>
              <a:rect l="l" t="t" r="r" b="b"/>
              <a:pathLst>
                <a:path w="536172" h="1124839" extrusionOk="0">
                  <a:moveTo>
                    <a:pt x="536172" y="0"/>
                  </a:moveTo>
                  <a:lnTo>
                    <a:pt x="536172" y="1124839"/>
                  </a:lnTo>
                  <a:lnTo>
                    <a:pt x="451423" y="1116295"/>
                  </a:lnTo>
                  <a:cubicBezTo>
                    <a:pt x="193797" y="1063577"/>
                    <a:pt x="0" y="835630"/>
                    <a:pt x="0" y="562419"/>
                  </a:cubicBezTo>
                  <a:cubicBezTo>
                    <a:pt x="0" y="289208"/>
                    <a:pt x="193797" y="61261"/>
                    <a:pt x="451423" y="85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480;p6"/>
            <p:cNvSpPr/>
            <p:nvPr/>
          </p:nvSpPr>
          <p:spPr>
            <a:xfrm>
              <a:off x="6203147" y="0"/>
              <a:ext cx="1130725" cy="565362"/>
            </a:xfrm>
            <a:custGeom>
              <a:avLst/>
              <a:gdLst/>
              <a:ahLst/>
              <a:cxnLst/>
              <a:rect l="l" t="t" r="r" b="b"/>
              <a:pathLst>
                <a:path w="1130725" h="565362" extrusionOk="0">
                  <a:moveTo>
                    <a:pt x="0" y="0"/>
                  </a:moveTo>
                  <a:lnTo>
                    <a:pt x="25420" y="0"/>
                  </a:lnTo>
                  <a:lnTo>
                    <a:pt x="36369" y="108609"/>
                  </a:lnTo>
                  <a:cubicBezTo>
                    <a:pt x="86718" y="354660"/>
                    <a:pt x="304425" y="539750"/>
                    <a:pt x="565363" y="539750"/>
                  </a:cubicBezTo>
                  <a:cubicBezTo>
                    <a:pt x="826300" y="539750"/>
                    <a:pt x="1044007" y="354660"/>
                    <a:pt x="1094356" y="108609"/>
                  </a:cubicBezTo>
                  <a:lnTo>
                    <a:pt x="1105305" y="0"/>
                  </a:lnTo>
                  <a:lnTo>
                    <a:pt x="1130725" y="0"/>
                  </a:lnTo>
                  <a:cubicBezTo>
                    <a:pt x="1130725" y="312241"/>
                    <a:pt x="877604" y="565362"/>
                    <a:pt x="565363" y="565362"/>
                  </a:cubicBezTo>
                  <a:cubicBezTo>
                    <a:pt x="253121" y="565362"/>
                    <a:pt x="0" y="31224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81;p6"/>
            <p:cNvSpPr/>
            <p:nvPr/>
          </p:nvSpPr>
          <p:spPr>
            <a:xfrm>
              <a:off x="7567976" y="0"/>
              <a:ext cx="1130726" cy="565362"/>
            </a:xfrm>
            <a:custGeom>
              <a:avLst/>
              <a:gdLst/>
              <a:ahLst/>
              <a:cxnLst/>
              <a:rect l="l" t="t" r="r" b="b"/>
              <a:pathLst>
                <a:path w="1130726" h="565362" extrusionOk="0">
                  <a:moveTo>
                    <a:pt x="0" y="0"/>
                  </a:moveTo>
                  <a:lnTo>
                    <a:pt x="25421" y="0"/>
                  </a:lnTo>
                  <a:lnTo>
                    <a:pt x="36370" y="108609"/>
                  </a:lnTo>
                  <a:cubicBezTo>
                    <a:pt x="86719" y="354660"/>
                    <a:pt x="304426" y="539750"/>
                    <a:pt x="565364" y="539750"/>
                  </a:cubicBezTo>
                  <a:cubicBezTo>
                    <a:pt x="826301" y="539750"/>
                    <a:pt x="1044008" y="354660"/>
                    <a:pt x="1094357" y="108609"/>
                  </a:cubicBezTo>
                  <a:lnTo>
                    <a:pt x="1105306" y="0"/>
                  </a:lnTo>
                  <a:lnTo>
                    <a:pt x="1130726" y="0"/>
                  </a:lnTo>
                  <a:cubicBezTo>
                    <a:pt x="1130726" y="312241"/>
                    <a:pt x="877604" y="565362"/>
                    <a:pt x="565364" y="565362"/>
                  </a:cubicBezTo>
                  <a:cubicBezTo>
                    <a:pt x="253123" y="565362"/>
                    <a:pt x="0" y="31224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82;p6"/>
            <p:cNvSpPr/>
            <p:nvPr/>
          </p:nvSpPr>
          <p:spPr>
            <a:xfrm>
              <a:off x="10293707" y="0"/>
              <a:ext cx="1130726" cy="565362"/>
            </a:xfrm>
            <a:custGeom>
              <a:avLst/>
              <a:gdLst/>
              <a:ahLst/>
              <a:cxnLst/>
              <a:rect l="l" t="t" r="r" b="b"/>
              <a:pathLst>
                <a:path w="1130726" h="565362" extrusionOk="0">
                  <a:moveTo>
                    <a:pt x="0" y="0"/>
                  </a:moveTo>
                  <a:lnTo>
                    <a:pt x="25421" y="0"/>
                  </a:lnTo>
                  <a:lnTo>
                    <a:pt x="36369" y="108609"/>
                  </a:lnTo>
                  <a:cubicBezTo>
                    <a:pt x="86719" y="354660"/>
                    <a:pt x="304426" y="539750"/>
                    <a:pt x="565363" y="539750"/>
                  </a:cubicBezTo>
                  <a:cubicBezTo>
                    <a:pt x="826300" y="539750"/>
                    <a:pt x="1044007" y="354660"/>
                    <a:pt x="1094357" y="108609"/>
                  </a:cubicBezTo>
                  <a:lnTo>
                    <a:pt x="1105306" y="0"/>
                  </a:lnTo>
                  <a:lnTo>
                    <a:pt x="1130726" y="0"/>
                  </a:lnTo>
                  <a:cubicBezTo>
                    <a:pt x="1130726" y="312241"/>
                    <a:pt x="877604" y="565362"/>
                    <a:pt x="565363" y="565362"/>
                  </a:cubicBezTo>
                  <a:cubicBezTo>
                    <a:pt x="253122" y="565362"/>
                    <a:pt x="0" y="31224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83;p6"/>
            <p:cNvSpPr/>
            <p:nvPr/>
          </p:nvSpPr>
          <p:spPr>
            <a:xfrm>
              <a:off x="11656576" y="0"/>
              <a:ext cx="535425" cy="562344"/>
            </a:xfrm>
            <a:custGeom>
              <a:avLst/>
              <a:gdLst/>
              <a:ahLst/>
              <a:cxnLst/>
              <a:rect l="l" t="t" r="r" b="b"/>
              <a:pathLst>
                <a:path w="535425" h="562344" extrusionOk="0">
                  <a:moveTo>
                    <a:pt x="0" y="0"/>
                  </a:moveTo>
                  <a:lnTo>
                    <a:pt x="25421" y="0"/>
                  </a:lnTo>
                  <a:lnTo>
                    <a:pt x="36369" y="108609"/>
                  </a:lnTo>
                  <a:cubicBezTo>
                    <a:pt x="80425" y="323904"/>
                    <a:pt x="252614" y="492525"/>
                    <a:pt x="469780" y="531316"/>
                  </a:cubicBezTo>
                  <a:lnTo>
                    <a:pt x="535425" y="537109"/>
                  </a:lnTo>
                  <a:lnTo>
                    <a:pt x="535425" y="562344"/>
                  </a:lnTo>
                  <a:lnTo>
                    <a:pt x="451423" y="553876"/>
                  </a:lnTo>
                  <a:cubicBezTo>
                    <a:pt x="193797" y="501158"/>
                    <a:pt x="0" y="27321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84;p6"/>
            <p:cNvSpPr/>
            <p:nvPr/>
          </p:nvSpPr>
          <p:spPr>
            <a:xfrm>
              <a:off x="8932807" y="806365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85;p6"/>
            <p:cNvSpPr/>
            <p:nvPr/>
          </p:nvSpPr>
          <p:spPr>
            <a:xfrm>
              <a:off x="10293707" y="806365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86;p6"/>
            <p:cNvSpPr/>
            <p:nvPr/>
          </p:nvSpPr>
          <p:spPr>
            <a:xfrm>
              <a:off x="11656576" y="809383"/>
              <a:ext cx="535425" cy="1124688"/>
            </a:xfrm>
            <a:custGeom>
              <a:avLst/>
              <a:gdLst/>
              <a:ahLst/>
              <a:cxnLst/>
              <a:rect l="l" t="t" r="r" b="b"/>
              <a:pathLst>
                <a:path w="535425" h="1124688" extrusionOk="0">
                  <a:moveTo>
                    <a:pt x="535425" y="0"/>
                  </a:moveTo>
                  <a:lnTo>
                    <a:pt x="535425" y="25186"/>
                  </a:lnTo>
                  <a:lnTo>
                    <a:pt x="456541" y="33138"/>
                  </a:lnTo>
                  <a:cubicBezTo>
                    <a:pt x="210489" y="83488"/>
                    <a:pt x="25399" y="301195"/>
                    <a:pt x="25399" y="562131"/>
                  </a:cubicBezTo>
                  <a:cubicBezTo>
                    <a:pt x="25399" y="823068"/>
                    <a:pt x="210489" y="1040775"/>
                    <a:pt x="456541" y="1091124"/>
                  </a:cubicBezTo>
                  <a:lnTo>
                    <a:pt x="535425" y="1099076"/>
                  </a:lnTo>
                  <a:lnTo>
                    <a:pt x="535425" y="1124688"/>
                  </a:lnTo>
                  <a:lnTo>
                    <a:pt x="451423" y="1116220"/>
                  </a:lnTo>
                  <a:cubicBezTo>
                    <a:pt x="193797" y="1063502"/>
                    <a:pt x="0" y="835555"/>
                    <a:pt x="0" y="562344"/>
                  </a:cubicBezTo>
                  <a:cubicBezTo>
                    <a:pt x="0" y="289133"/>
                    <a:pt x="193797" y="61186"/>
                    <a:pt x="451423" y="84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87;p6"/>
            <p:cNvSpPr/>
            <p:nvPr/>
          </p:nvSpPr>
          <p:spPr>
            <a:xfrm>
              <a:off x="7567976" y="2178092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88;p6"/>
            <p:cNvSpPr/>
            <p:nvPr/>
          </p:nvSpPr>
          <p:spPr>
            <a:xfrm>
              <a:off x="11656576" y="2181110"/>
              <a:ext cx="535425" cy="1124688"/>
            </a:xfrm>
            <a:custGeom>
              <a:avLst/>
              <a:gdLst/>
              <a:ahLst/>
              <a:cxnLst/>
              <a:rect l="l" t="t" r="r" b="b"/>
              <a:pathLst>
                <a:path w="535425" h="1124688" extrusionOk="0">
                  <a:moveTo>
                    <a:pt x="535425" y="0"/>
                  </a:moveTo>
                  <a:lnTo>
                    <a:pt x="535425" y="25186"/>
                  </a:lnTo>
                  <a:lnTo>
                    <a:pt x="456541" y="33139"/>
                  </a:lnTo>
                  <a:cubicBezTo>
                    <a:pt x="210489" y="83488"/>
                    <a:pt x="25399" y="301195"/>
                    <a:pt x="25399" y="562131"/>
                  </a:cubicBezTo>
                  <a:cubicBezTo>
                    <a:pt x="25399" y="823068"/>
                    <a:pt x="210489" y="1040775"/>
                    <a:pt x="456541" y="1091124"/>
                  </a:cubicBezTo>
                  <a:lnTo>
                    <a:pt x="535425" y="1099076"/>
                  </a:lnTo>
                  <a:lnTo>
                    <a:pt x="535425" y="1124688"/>
                  </a:lnTo>
                  <a:lnTo>
                    <a:pt x="451423" y="1116220"/>
                  </a:lnTo>
                  <a:cubicBezTo>
                    <a:pt x="193797" y="1063502"/>
                    <a:pt x="0" y="835555"/>
                    <a:pt x="0" y="562344"/>
                  </a:cubicBezTo>
                  <a:cubicBezTo>
                    <a:pt x="0" y="289133"/>
                    <a:pt x="193797" y="61186"/>
                    <a:pt x="451423" y="84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9;p6"/>
            <p:cNvSpPr/>
            <p:nvPr/>
          </p:nvSpPr>
          <p:spPr>
            <a:xfrm>
              <a:off x="6203145" y="3549819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0;p6"/>
            <p:cNvSpPr/>
            <p:nvPr/>
          </p:nvSpPr>
          <p:spPr>
            <a:xfrm>
              <a:off x="7567976" y="3549819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" name="Google Shape;491;p6"/>
            <p:cNvSpPr/>
            <p:nvPr/>
          </p:nvSpPr>
          <p:spPr>
            <a:xfrm>
              <a:off x="10293707" y="3549819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" name="Google Shape;492;p6"/>
            <p:cNvSpPr/>
            <p:nvPr/>
          </p:nvSpPr>
          <p:spPr>
            <a:xfrm>
              <a:off x="11656576" y="3552837"/>
              <a:ext cx="535425" cy="1124688"/>
            </a:xfrm>
            <a:custGeom>
              <a:avLst/>
              <a:gdLst/>
              <a:ahLst/>
              <a:cxnLst/>
              <a:rect l="l" t="t" r="r" b="b"/>
              <a:pathLst>
                <a:path w="535425" h="1124688" extrusionOk="0">
                  <a:moveTo>
                    <a:pt x="535425" y="0"/>
                  </a:moveTo>
                  <a:lnTo>
                    <a:pt x="535425" y="25186"/>
                  </a:lnTo>
                  <a:lnTo>
                    <a:pt x="456541" y="33138"/>
                  </a:lnTo>
                  <a:cubicBezTo>
                    <a:pt x="210489" y="83488"/>
                    <a:pt x="25399" y="301195"/>
                    <a:pt x="25399" y="562131"/>
                  </a:cubicBezTo>
                  <a:cubicBezTo>
                    <a:pt x="25399" y="823068"/>
                    <a:pt x="210489" y="1040775"/>
                    <a:pt x="456541" y="1091124"/>
                  </a:cubicBezTo>
                  <a:lnTo>
                    <a:pt x="535425" y="1099076"/>
                  </a:lnTo>
                  <a:lnTo>
                    <a:pt x="535425" y="1124688"/>
                  </a:lnTo>
                  <a:lnTo>
                    <a:pt x="451423" y="1116220"/>
                  </a:lnTo>
                  <a:cubicBezTo>
                    <a:pt x="193797" y="1063502"/>
                    <a:pt x="0" y="835555"/>
                    <a:pt x="0" y="562344"/>
                  </a:cubicBezTo>
                  <a:cubicBezTo>
                    <a:pt x="0" y="289133"/>
                    <a:pt x="193797" y="61186"/>
                    <a:pt x="451423" y="84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493;p6"/>
            <p:cNvSpPr/>
            <p:nvPr/>
          </p:nvSpPr>
          <p:spPr>
            <a:xfrm>
              <a:off x="8932807" y="4921546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" name="Google Shape;494;p6"/>
            <p:cNvSpPr/>
            <p:nvPr/>
          </p:nvSpPr>
          <p:spPr>
            <a:xfrm>
              <a:off x="7568040" y="6293274"/>
              <a:ext cx="1130598" cy="564727"/>
            </a:xfrm>
            <a:custGeom>
              <a:avLst/>
              <a:gdLst/>
              <a:ahLst/>
              <a:cxnLst/>
              <a:rect l="l" t="t" r="r" b="b"/>
              <a:pathLst>
                <a:path w="1130598" h="564727" extrusionOk="0">
                  <a:moveTo>
                    <a:pt x="565300" y="0"/>
                  </a:moveTo>
                  <a:cubicBezTo>
                    <a:pt x="838510" y="0"/>
                    <a:pt x="1066458" y="193796"/>
                    <a:pt x="1119176" y="451422"/>
                  </a:cubicBezTo>
                  <a:lnTo>
                    <a:pt x="1130598" y="564727"/>
                  </a:lnTo>
                  <a:lnTo>
                    <a:pt x="1105221" y="564727"/>
                  </a:lnTo>
                  <a:lnTo>
                    <a:pt x="1094293" y="456328"/>
                  </a:lnTo>
                  <a:cubicBezTo>
                    <a:pt x="1043944" y="210276"/>
                    <a:pt x="826237" y="25186"/>
                    <a:pt x="565300" y="25186"/>
                  </a:cubicBezTo>
                  <a:cubicBezTo>
                    <a:pt x="304362" y="25186"/>
                    <a:pt x="86655" y="210276"/>
                    <a:pt x="36306" y="456328"/>
                  </a:cubicBezTo>
                  <a:lnTo>
                    <a:pt x="25378" y="564727"/>
                  </a:lnTo>
                  <a:lnTo>
                    <a:pt x="0" y="564727"/>
                  </a:lnTo>
                  <a:lnTo>
                    <a:pt x="11423" y="451422"/>
                  </a:lnTo>
                  <a:cubicBezTo>
                    <a:pt x="64141" y="193796"/>
                    <a:pt x="292089" y="0"/>
                    <a:pt x="5653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495;p6"/>
            <p:cNvSpPr/>
            <p:nvPr/>
          </p:nvSpPr>
          <p:spPr>
            <a:xfrm>
              <a:off x="10293771" y="6293274"/>
              <a:ext cx="1130598" cy="564727"/>
            </a:xfrm>
            <a:custGeom>
              <a:avLst/>
              <a:gdLst/>
              <a:ahLst/>
              <a:cxnLst/>
              <a:rect l="l" t="t" r="r" b="b"/>
              <a:pathLst>
                <a:path w="1130598" h="564727" extrusionOk="0">
                  <a:moveTo>
                    <a:pt x="565299" y="0"/>
                  </a:moveTo>
                  <a:cubicBezTo>
                    <a:pt x="838510" y="0"/>
                    <a:pt x="1066458" y="193796"/>
                    <a:pt x="1119176" y="451422"/>
                  </a:cubicBezTo>
                  <a:lnTo>
                    <a:pt x="1130598" y="564727"/>
                  </a:lnTo>
                  <a:lnTo>
                    <a:pt x="1105221" y="564727"/>
                  </a:lnTo>
                  <a:lnTo>
                    <a:pt x="1094293" y="456328"/>
                  </a:lnTo>
                  <a:cubicBezTo>
                    <a:pt x="1043943" y="210276"/>
                    <a:pt x="826236" y="25186"/>
                    <a:pt x="565299" y="25186"/>
                  </a:cubicBezTo>
                  <a:cubicBezTo>
                    <a:pt x="304362" y="25186"/>
                    <a:pt x="86655" y="210276"/>
                    <a:pt x="36305" y="456328"/>
                  </a:cubicBezTo>
                  <a:lnTo>
                    <a:pt x="25378" y="564727"/>
                  </a:lnTo>
                  <a:lnTo>
                    <a:pt x="0" y="564727"/>
                  </a:lnTo>
                  <a:lnTo>
                    <a:pt x="11422" y="451422"/>
                  </a:lnTo>
                  <a:cubicBezTo>
                    <a:pt x="64140" y="193796"/>
                    <a:pt x="292088" y="0"/>
                    <a:pt x="5652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496;p6"/>
            <p:cNvSpPr/>
            <p:nvPr/>
          </p:nvSpPr>
          <p:spPr>
            <a:xfrm>
              <a:off x="11656640" y="6295916"/>
              <a:ext cx="535361" cy="562084"/>
            </a:xfrm>
            <a:custGeom>
              <a:avLst/>
              <a:gdLst/>
              <a:ahLst/>
              <a:cxnLst/>
              <a:rect l="l" t="t" r="r" b="b"/>
              <a:pathLst>
                <a:path w="535361" h="562084" extrusionOk="0">
                  <a:moveTo>
                    <a:pt x="535361" y="0"/>
                  </a:moveTo>
                  <a:lnTo>
                    <a:pt x="535361" y="25186"/>
                  </a:lnTo>
                  <a:lnTo>
                    <a:pt x="469716" y="30978"/>
                  </a:lnTo>
                  <a:cubicBezTo>
                    <a:pt x="252550" y="69769"/>
                    <a:pt x="80361" y="238391"/>
                    <a:pt x="36305" y="453686"/>
                  </a:cubicBezTo>
                  <a:lnTo>
                    <a:pt x="25378" y="562084"/>
                  </a:lnTo>
                  <a:lnTo>
                    <a:pt x="0" y="562084"/>
                  </a:lnTo>
                  <a:lnTo>
                    <a:pt x="11422" y="448780"/>
                  </a:lnTo>
                  <a:cubicBezTo>
                    <a:pt x="57550" y="223357"/>
                    <a:pt x="237839" y="46805"/>
                    <a:pt x="465220" y="61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" name="Google Shape;287;p1"/>
          <p:cNvSpPr/>
          <p:nvPr/>
        </p:nvSpPr>
        <p:spPr>
          <a:xfrm>
            <a:off x="-1" y="-1"/>
            <a:ext cx="9759142" cy="6858000"/>
          </a:xfrm>
          <a:prstGeom prst="rect">
            <a:avLst/>
          </a:prstGeom>
          <a:gradFill>
            <a:gsLst>
              <a:gs pos="0">
                <a:schemeClr val="dk1"/>
              </a:gs>
              <a:gs pos="31000">
                <a:srgbClr val="000000">
                  <a:alpha val="80000"/>
                </a:srgbClr>
              </a:gs>
              <a:gs pos="100000">
                <a:srgbClr val="000000">
                  <a:alpha val="33725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txBody>
          <a:bodyPr spcFirstLastPara="1" wrap="square" lIns="50800" tIns="50800" rIns="50800" bIns="508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582" y="229398"/>
            <a:ext cx="7335835" cy="1268984"/>
          </a:xfrm>
        </p:spPr>
        <p:txBody>
          <a:bodyPr/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Самоперевірка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342166" y="1253330"/>
            <a:ext cx="9416975" cy="5446727"/>
          </a:xfrm>
        </p:spPr>
        <p:txBody>
          <a:bodyPr>
            <a:normAutofit/>
          </a:bodyPr>
          <a:lstStyle/>
          <a:p>
            <a:r>
              <a:rPr lang="ru-RU" sz="3000" b="1" i="1" dirty="0">
                <a:latin typeface="Bookman Old Style" panose="02050604050505020204" pitchFamily="18" charset="0"/>
              </a:rPr>
              <a:t>1. </a:t>
            </a:r>
            <a:r>
              <a:rPr lang="ru-RU" sz="3000" b="1" i="1" dirty="0" err="1">
                <a:latin typeface="Bookman Old Style" panose="02050604050505020204" pitchFamily="18" charset="0"/>
              </a:rPr>
              <a:t>послідовність</a:t>
            </a:r>
            <a:r>
              <a:rPr lang="ru-RU" sz="3000" b="1" i="1" dirty="0">
                <a:latin typeface="Bookman Old Style" panose="02050604050505020204" pitchFamily="18" charset="0"/>
              </a:rPr>
              <a:t> </a:t>
            </a:r>
            <a:r>
              <a:rPr lang="ru-RU" sz="3000" b="1" i="1" dirty="0" err="1">
                <a:latin typeface="Bookman Old Style" panose="02050604050505020204" pitchFamily="18" charset="0"/>
              </a:rPr>
              <a:t>подій</a:t>
            </a:r>
            <a:endParaRPr lang="ru-RU" sz="3000" b="1" i="1" dirty="0">
              <a:latin typeface="Bookman Old Style" panose="02050604050505020204" pitchFamily="18" charset="0"/>
            </a:endParaRPr>
          </a:p>
          <a:p>
            <a:r>
              <a:rPr lang="ru-RU" sz="3000" b="1" dirty="0">
                <a:latin typeface="Bookman Old Style" panose="02050604050505020204" pitchFamily="18" charset="0"/>
              </a:rPr>
              <a:t>2. </a:t>
            </a:r>
            <a:r>
              <a:rPr lang="ru-RU" sz="3000" b="1" i="1" dirty="0" err="1">
                <a:latin typeface="Bookman Old Style" panose="02050604050505020204" pitchFamily="18" charset="0"/>
              </a:rPr>
              <a:t>одночасність</a:t>
            </a:r>
            <a:r>
              <a:rPr lang="ru-RU" sz="3000" b="1" dirty="0">
                <a:latin typeface="Bookman Old Style" panose="02050604050505020204" pitchFamily="18" charset="0"/>
              </a:rPr>
              <a:t> </a:t>
            </a:r>
          </a:p>
          <a:p>
            <a:r>
              <a:rPr lang="ru-RU" sz="3000" b="1" dirty="0">
                <a:latin typeface="Bookman Old Style" panose="02050604050505020204" pitchFamily="18" charset="0"/>
              </a:rPr>
              <a:t>3. </a:t>
            </a:r>
            <a:r>
              <a:rPr lang="ru-RU" sz="3000" b="1" i="1" dirty="0" err="1">
                <a:latin typeface="Bookman Old Style" panose="02050604050505020204" pitchFamily="18" charset="0"/>
              </a:rPr>
              <a:t>одночасність</a:t>
            </a:r>
            <a:r>
              <a:rPr lang="ru-RU" sz="3000" b="1" dirty="0">
                <a:latin typeface="Bookman Old Style" panose="02050604050505020204" pitchFamily="18" charset="0"/>
              </a:rPr>
              <a:t> </a:t>
            </a:r>
            <a:endParaRPr lang="ru-RU" sz="3000" b="1" i="1" dirty="0">
              <a:latin typeface="Bookman Old Style" panose="02050604050505020204" pitchFamily="18" charset="0"/>
            </a:endParaRPr>
          </a:p>
          <a:p>
            <a:r>
              <a:rPr lang="ru-RU" sz="3000" b="1" i="1" dirty="0">
                <a:latin typeface="Bookman Old Style" panose="02050604050505020204" pitchFamily="18" charset="0"/>
              </a:rPr>
              <a:t>4. </a:t>
            </a:r>
            <a:r>
              <a:rPr lang="ru-RU" sz="3000" b="1" i="1" dirty="0" err="1">
                <a:latin typeface="Bookman Old Style" panose="02050604050505020204" pitchFamily="18" charset="0"/>
              </a:rPr>
              <a:t>одночасність</a:t>
            </a:r>
            <a:r>
              <a:rPr lang="ru-RU" sz="3000" b="1" dirty="0">
                <a:latin typeface="Bookman Old Style" panose="02050604050505020204" pitchFamily="18" charset="0"/>
              </a:rPr>
              <a:t> </a:t>
            </a:r>
          </a:p>
          <a:p>
            <a:r>
              <a:rPr lang="ru-RU" sz="3000" b="1" dirty="0">
                <a:latin typeface="Bookman Old Style" panose="02050604050505020204" pitchFamily="18" charset="0"/>
              </a:rPr>
              <a:t>5. </a:t>
            </a:r>
            <a:r>
              <a:rPr lang="ru-RU" sz="3000" b="1" i="1" dirty="0" err="1">
                <a:latin typeface="Bookman Old Style" panose="02050604050505020204" pitchFamily="18" charset="0"/>
              </a:rPr>
              <a:t>протиставлення</a:t>
            </a:r>
            <a:endParaRPr lang="ru-RU" sz="3000" b="1" i="1" dirty="0">
              <a:latin typeface="Bookman Old Style" panose="02050604050505020204" pitchFamily="18" charset="0"/>
            </a:endParaRPr>
          </a:p>
          <a:p>
            <a:r>
              <a:rPr lang="ru-RU" sz="3000" b="1" dirty="0">
                <a:latin typeface="Bookman Old Style" panose="02050604050505020204" pitchFamily="18" charset="0"/>
              </a:rPr>
              <a:t>6. </a:t>
            </a:r>
            <a:r>
              <a:rPr lang="ru-RU" sz="2800" b="1" i="1" dirty="0" err="1">
                <a:latin typeface="Bookman Old Style" panose="02050604050505020204" pitchFamily="18" charset="0"/>
              </a:rPr>
              <a:t>чергування</a:t>
            </a:r>
            <a:r>
              <a:rPr lang="ru-RU" sz="2800" b="1" i="1" dirty="0">
                <a:latin typeface="Bookman Old Style" panose="02050604050505020204" pitchFamily="18" charset="0"/>
              </a:rPr>
              <a:t> </a:t>
            </a:r>
            <a:r>
              <a:rPr lang="ru-RU" sz="2800" b="1" i="1" dirty="0" err="1">
                <a:latin typeface="Bookman Old Style" panose="02050604050505020204" pitchFamily="18" charset="0"/>
              </a:rPr>
              <a:t>подій</a:t>
            </a:r>
            <a:r>
              <a:rPr lang="ru-RU" sz="2800" b="1" i="1" dirty="0">
                <a:latin typeface="Bookman Old Style" panose="02050604050505020204" pitchFamily="18" charset="0"/>
              </a:rPr>
              <a:t> </a:t>
            </a:r>
          </a:p>
          <a:p>
            <a:r>
              <a:rPr lang="ru-RU" sz="2800" b="1" dirty="0">
                <a:latin typeface="Bookman Old Style" panose="02050604050505020204" pitchFamily="18" charset="0"/>
              </a:rPr>
              <a:t>7. </a:t>
            </a:r>
            <a:r>
              <a:rPr lang="ru-RU" sz="2800" b="1" i="1" dirty="0" err="1">
                <a:latin typeface="Bookman Old Style" panose="02050604050505020204" pitchFamily="18" charset="0"/>
              </a:rPr>
              <a:t>чергування</a:t>
            </a:r>
            <a:r>
              <a:rPr lang="ru-RU" sz="2800" b="1" i="1" dirty="0">
                <a:latin typeface="Bookman Old Style" panose="02050604050505020204" pitchFamily="18" charset="0"/>
              </a:rPr>
              <a:t> </a:t>
            </a:r>
            <a:r>
              <a:rPr lang="ru-RU" sz="2800" b="1" i="1" dirty="0" err="1">
                <a:latin typeface="Bookman Old Style" panose="02050604050505020204" pitchFamily="18" charset="0"/>
              </a:rPr>
              <a:t>подій</a:t>
            </a:r>
            <a:endParaRPr lang="uk-UA" sz="3000" b="1" i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640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69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" name="Google Shape;472;p6"/>
          <p:cNvGrpSpPr/>
          <p:nvPr/>
        </p:nvGrpSpPr>
        <p:grpSpPr>
          <a:xfrm>
            <a:off x="6148749" y="-1"/>
            <a:ext cx="5988856" cy="6858001"/>
            <a:chOff x="6203145" y="0"/>
            <a:chExt cx="5988856" cy="6858001"/>
          </a:xfrm>
        </p:grpSpPr>
        <p:sp>
          <p:nvSpPr>
            <p:cNvPr id="6" name="Google Shape;473;p6"/>
            <p:cNvSpPr/>
            <p:nvPr/>
          </p:nvSpPr>
          <p:spPr>
            <a:xfrm>
              <a:off x="7567228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474;p6"/>
            <p:cNvSpPr/>
            <p:nvPr/>
          </p:nvSpPr>
          <p:spPr>
            <a:xfrm>
              <a:off x="8930093" y="6292426"/>
              <a:ext cx="1130724" cy="565575"/>
            </a:xfrm>
            <a:custGeom>
              <a:avLst/>
              <a:gdLst/>
              <a:ahLst/>
              <a:cxnLst/>
              <a:rect l="l" t="t" r="r" b="b"/>
              <a:pathLst>
                <a:path w="1130724" h="565575" extrusionOk="0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475;p6"/>
            <p:cNvSpPr/>
            <p:nvPr/>
          </p:nvSpPr>
          <p:spPr>
            <a:xfrm>
              <a:off x="8930093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" name="Google Shape;476;p6"/>
            <p:cNvSpPr/>
            <p:nvPr/>
          </p:nvSpPr>
          <p:spPr>
            <a:xfrm>
              <a:off x="8930093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477;p6"/>
            <p:cNvSpPr/>
            <p:nvPr/>
          </p:nvSpPr>
          <p:spPr>
            <a:xfrm>
              <a:off x="8930092" y="0"/>
              <a:ext cx="1130726" cy="565576"/>
            </a:xfrm>
            <a:custGeom>
              <a:avLst/>
              <a:gdLst/>
              <a:ahLst/>
              <a:cxnLst/>
              <a:rect l="l" t="t" r="r" b="b"/>
              <a:pathLst>
                <a:path w="1130726" h="565576" extrusionOk="0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478;p6"/>
            <p:cNvSpPr/>
            <p:nvPr/>
          </p:nvSpPr>
          <p:spPr>
            <a:xfrm>
              <a:off x="10292959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479;p6"/>
            <p:cNvSpPr/>
            <p:nvPr/>
          </p:nvSpPr>
          <p:spPr>
            <a:xfrm>
              <a:off x="11655828" y="4923855"/>
              <a:ext cx="536172" cy="1124839"/>
            </a:xfrm>
            <a:custGeom>
              <a:avLst/>
              <a:gdLst/>
              <a:ahLst/>
              <a:cxnLst/>
              <a:rect l="l" t="t" r="r" b="b"/>
              <a:pathLst>
                <a:path w="536172" h="1124839" extrusionOk="0">
                  <a:moveTo>
                    <a:pt x="536172" y="0"/>
                  </a:moveTo>
                  <a:lnTo>
                    <a:pt x="536172" y="1124839"/>
                  </a:lnTo>
                  <a:lnTo>
                    <a:pt x="451423" y="1116295"/>
                  </a:lnTo>
                  <a:cubicBezTo>
                    <a:pt x="193797" y="1063577"/>
                    <a:pt x="0" y="835630"/>
                    <a:pt x="0" y="562419"/>
                  </a:cubicBezTo>
                  <a:cubicBezTo>
                    <a:pt x="0" y="289208"/>
                    <a:pt x="193797" y="61261"/>
                    <a:pt x="451423" y="85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480;p6"/>
            <p:cNvSpPr/>
            <p:nvPr/>
          </p:nvSpPr>
          <p:spPr>
            <a:xfrm>
              <a:off x="6203147" y="0"/>
              <a:ext cx="1130725" cy="565362"/>
            </a:xfrm>
            <a:custGeom>
              <a:avLst/>
              <a:gdLst/>
              <a:ahLst/>
              <a:cxnLst/>
              <a:rect l="l" t="t" r="r" b="b"/>
              <a:pathLst>
                <a:path w="1130725" h="565362" extrusionOk="0">
                  <a:moveTo>
                    <a:pt x="0" y="0"/>
                  </a:moveTo>
                  <a:lnTo>
                    <a:pt x="25420" y="0"/>
                  </a:lnTo>
                  <a:lnTo>
                    <a:pt x="36369" y="108609"/>
                  </a:lnTo>
                  <a:cubicBezTo>
                    <a:pt x="86718" y="354660"/>
                    <a:pt x="304425" y="539750"/>
                    <a:pt x="565363" y="539750"/>
                  </a:cubicBezTo>
                  <a:cubicBezTo>
                    <a:pt x="826300" y="539750"/>
                    <a:pt x="1044007" y="354660"/>
                    <a:pt x="1094356" y="108609"/>
                  </a:cubicBezTo>
                  <a:lnTo>
                    <a:pt x="1105305" y="0"/>
                  </a:lnTo>
                  <a:lnTo>
                    <a:pt x="1130725" y="0"/>
                  </a:lnTo>
                  <a:cubicBezTo>
                    <a:pt x="1130725" y="312241"/>
                    <a:pt x="877604" y="565362"/>
                    <a:pt x="565363" y="565362"/>
                  </a:cubicBezTo>
                  <a:cubicBezTo>
                    <a:pt x="253121" y="565362"/>
                    <a:pt x="0" y="31224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481;p6"/>
            <p:cNvSpPr/>
            <p:nvPr/>
          </p:nvSpPr>
          <p:spPr>
            <a:xfrm>
              <a:off x="7567976" y="0"/>
              <a:ext cx="1130726" cy="565362"/>
            </a:xfrm>
            <a:custGeom>
              <a:avLst/>
              <a:gdLst/>
              <a:ahLst/>
              <a:cxnLst/>
              <a:rect l="l" t="t" r="r" b="b"/>
              <a:pathLst>
                <a:path w="1130726" h="565362" extrusionOk="0">
                  <a:moveTo>
                    <a:pt x="0" y="0"/>
                  </a:moveTo>
                  <a:lnTo>
                    <a:pt x="25421" y="0"/>
                  </a:lnTo>
                  <a:lnTo>
                    <a:pt x="36370" y="108609"/>
                  </a:lnTo>
                  <a:cubicBezTo>
                    <a:pt x="86719" y="354660"/>
                    <a:pt x="304426" y="539750"/>
                    <a:pt x="565364" y="539750"/>
                  </a:cubicBezTo>
                  <a:cubicBezTo>
                    <a:pt x="826301" y="539750"/>
                    <a:pt x="1044008" y="354660"/>
                    <a:pt x="1094357" y="108609"/>
                  </a:cubicBezTo>
                  <a:lnTo>
                    <a:pt x="1105306" y="0"/>
                  </a:lnTo>
                  <a:lnTo>
                    <a:pt x="1130726" y="0"/>
                  </a:lnTo>
                  <a:cubicBezTo>
                    <a:pt x="1130726" y="312241"/>
                    <a:pt x="877604" y="565362"/>
                    <a:pt x="565364" y="565362"/>
                  </a:cubicBezTo>
                  <a:cubicBezTo>
                    <a:pt x="253123" y="565362"/>
                    <a:pt x="0" y="31224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482;p6"/>
            <p:cNvSpPr/>
            <p:nvPr/>
          </p:nvSpPr>
          <p:spPr>
            <a:xfrm>
              <a:off x="10293707" y="0"/>
              <a:ext cx="1130726" cy="565362"/>
            </a:xfrm>
            <a:custGeom>
              <a:avLst/>
              <a:gdLst/>
              <a:ahLst/>
              <a:cxnLst/>
              <a:rect l="l" t="t" r="r" b="b"/>
              <a:pathLst>
                <a:path w="1130726" h="565362" extrusionOk="0">
                  <a:moveTo>
                    <a:pt x="0" y="0"/>
                  </a:moveTo>
                  <a:lnTo>
                    <a:pt x="25421" y="0"/>
                  </a:lnTo>
                  <a:lnTo>
                    <a:pt x="36369" y="108609"/>
                  </a:lnTo>
                  <a:cubicBezTo>
                    <a:pt x="86719" y="354660"/>
                    <a:pt x="304426" y="539750"/>
                    <a:pt x="565363" y="539750"/>
                  </a:cubicBezTo>
                  <a:cubicBezTo>
                    <a:pt x="826300" y="539750"/>
                    <a:pt x="1044007" y="354660"/>
                    <a:pt x="1094357" y="108609"/>
                  </a:cubicBezTo>
                  <a:lnTo>
                    <a:pt x="1105306" y="0"/>
                  </a:lnTo>
                  <a:lnTo>
                    <a:pt x="1130726" y="0"/>
                  </a:lnTo>
                  <a:cubicBezTo>
                    <a:pt x="1130726" y="312241"/>
                    <a:pt x="877604" y="565362"/>
                    <a:pt x="565363" y="565362"/>
                  </a:cubicBezTo>
                  <a:cubicBezTo>
                    <a:pt x="253122" y="565362"/>
                    <a:pt x="0" y="31224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483;p6"/>
            <p:cNvSpPr/>
            <p:nvPr/>
          </p:nvSpPr>
          <p:spPr>
            <a:xfrm>
              <a:off x="11656576" y="0"/>
              <a:ext cx="535425" cy="562344"/>
            </a:xfrm>
            <a:custGeom>
              <a:avLst/>
              <a:gdLst/>
              <a:ahLst/>
              <a:cxnLst/>
              <a:rect l="l" t="t" r="r" b="b"/>
              <a:pathLst>
                <a:path w="535425" h="562344" extrusionOk="0">
                  <a:moveTo>
                    <a:pt x="0" y="0"/>
                  </a:moveTo>
                  <a:lnTo>
                    <a:pt x="25421" y="0"/>
                  </a:lnTo>
                  <a:lnTo>
                    <a:pt x="36369" y="108609"/>
                  </a:lnTo>
                  <a:cubicBezTo>
                    <a:pt x="80425" y="323904"/>
                    <a:pt x="252614" y="492525"/>
                    <a:pt x="469780" y="531316"/>
                  </a:cubicBezTo>
                  <a:lnTo>
                    <a:pt x="535425" y="537109"/>
                  </a:lnTo>
                  <a:lnTo>
                    <a:pt x="535425" y="562344"/>
                  </a:lnTo>
                  <a:lnTo>
                    <a:pt x="451423" y="553876"/>
                  </a:lnTo>
                  <a:cubicBezTo>
                    <a:pt x="193797" y="501158"/>
                    <a:pt x="0" y="27321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484;p6"/>
            <p:cNvSpPr/>
            <p:nvPr/>
          </p:nvSpPr>
          <p:spPr>
            <a:xfrm>
              <a:off x="8932807" y="806365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485;p6"/>
            <p:cNvSpPr/>
            <p:nvPr/>
          </p:nvSpPr>
          <p:spPr>
            <a:xfrm>
              <a:off x="10293707" y="806365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486;p6"/>
            <p:cNvSpPr/>
            <p:nvPr/>
          </p:nvSpPr>
          <p:spPr>
            <a:xfrm>
              <a:off x="11656576" y="809383"/>
              <a:ext cx="535425" cy="1124688"/>
            </a:xfrm>
            <a:custGeom>
              <a:avLst/>
              <a:gdLst/>
              <a:ahLst/>
              <a:cxnLst/>
              <a:rect l="l" t="t" r="r" b="b"/>
              <a:pathLst>
                <a:path w="535425" h="1124688" extrusionOk="0">
                  <a:moveTo>
                    <a:pt x="535425" y="0"/>
                  </a:moveTo>
                  <a:lnTo>
                    <a:pt x="535425" y="25186"/>
                  </a:lnTo>
                  <a:lnTo>
                    <a:pt x="456541" y="33138"/>
                  </a:lnTo>
                  <a:cubicBezTo>
                    <a:pt x="210489" y="83488"/>
                    <a:pt x="25399" y="301195"/>
                    <a:pt x="25399" y="562131"/>
                  </a:cubicBezTo>
                  <a:cubicBezTo>
                    <a:pt x="25399" y="823068"/>
                    <a:pt x="210489" y="1040775"/>
                    <a:pt x="456541" y="1091124"/>
                  </a:cubicBezTo>
                  <a:lnTo>
                    <a:pt x="535425" y="1099076"/>
                  </a:lnTo>
                  <a:lnTo>
                    <a:pt x="535425" y="1124688"/>
                  </a:lnTo>
                  <a:lnTo>
                    <a:pt x="451423" y="1116220"/>
                  </a:lnTo>
                  <a:cubicBezTo>
                    <a:pt x="193797" y="1063502"/>
                    <a:pt x="0" y="835555"/>
                    <a:pt x="0" y="562344"/>
                  </a:cubicBezTo>
                  <a:cubicBezTo>
                    <a:pt x="0" y="289133"/>
                    <a:pt x="193797" y="61186"/>
                    <a:pt x="451423" y="84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487;p6"/>
            <p:cNvSpPr/>
            <p:nvPr/>
          </p:nvSpPr>
          <p:spPr>
            <a:xfrm>
              <a:off x="7567976" y="2178092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488;p6"/>
            <p:cNvSpPr/>
            <p:nvPr/>
          </p:nvSpPr>
          <p:spPr>
            <a:xfrm>
              <a:off x="11656576" y="2181110"/>
              <a:ext cx="535425" cy="1124688"/>
            </a:xfrm>
            <a:custGeom>
              <a:avLst/>
              <a:gdLst/>
              <a:ahLst/>
              <a:cxnLst/>
              <a:rect l="l" t="t" r="r" b="b"/>
              <a:pathLst>
                <a:path w="535425" h="1124688" extrusionOk="0">
                  <a:moveTo>
                    <a:pt x="535425" y="0"/>
                  </a:moveTo>
                  <a:lnTo>
                    <a:pt x="535425" y="25186"/>
                  </a:lnTo>
                  <a:lnTo>
                    <a:pt x="456541" y="33139"/>
                  </a:lnTo>
                  <a:cubicBezTo>
                    <a:pt x="210489" y="83488"/>
                    <a:pt x="25399" y="301195"/>
                    <a:pt x="25399" y="562131"/>
                  </a:cubicBezTo>
                  <a:cubicBezTo>
                    <a:pt x="25399" y="823068"/>
                    <a:pt x="210489" y="1040775"/>
                    <a:pt x="456541" y="1091124"/>
                  </a:cubicBezTo>
                  <a:lnTo>
                    <a:pt x="535425" y="1099076"/>
                  </a:lnTo>
                  <a:lnTo>
                    <a:pt x="535425" y="1124688"/>
                  </a:lnTo>
                  <a:lnTo>
                    <a:pt x="451423" y="1116220"/>
                  </a:lnTo>
                  <a:cubicBezTo>
                    <a:pt x="193797" y="1063502"/>
                    <a:pt x="0" y="835555"/>
                    <a:pt x="0" y="562344"/>
                  </a:cubicBezTo>
                  <a:cubicBezTo>
                    <a:pt x="0" y="289133"/>
                    <a:pt x="193797" y="61186"/>
                    <a:pt x="451423" y="84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489;p6"/>
            <p:cNvSpPr/>
            <p:nvPr/>
          </p:nvSpPr>
          <p:spPr>
            <a:xfrm>
              <a:off x="6203145" y="3549819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490;p6"/>
            <p:cNvSpPr/>
            <p:nvPr/>
          </p:nvSpPr>
          <p:spPr>
            <a:xfrm>
              <a:off x="7567976" y="3549819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491;p6"/>
            <p:cNvSpPr/>
            <p:nvPr/>
          </p:nvSpPr>
          <p:spPr>
            <a:xfrm>
              <a:off x="10293707" y="3549819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492;p6"/>
            <p:cNvSpPr/>
            <p:nvPr/>
          </p:nvSpPr>
          <p:spPr>
            <a:xfrm>
              <a:off x="11656576" y="3552837"/>
              <a:ext cx="535425" cy="1124688"/>
            </a:xfrm>
            <a:custGeom>
              <a:avLst/>
              <a:gdLst/>
              <a:ahLst/>
              <a:cxnLst/>
              <a:rect l="l" t="t" r="r" b="b"/>
              <a:pathLst>
                <a:path w="535425" h="1124688" extrusionOk="0">
                  <a:moveTo>
                    <a:pt x="535425" y="0"/>
                  </a:moveTo>
                  <a:lnTo>
                    <a:pt x="535425" y="25186"/>
                  </a:lnTo>
                  <a:lnTo>
                    <a:pt x="456541" y="33138"/>
                  </a:lnTo>
                  <a:cubicBezTo>
                    <a:pt x="210489" y="83488"/>
                    <a:pt x="25399" y="301195"/>
                    <a:pt x="25399" y="562131"/>
                  </a:cubicBezTo>
                  <a:cubicBezTo>
                    <a:pt x="25399" y="823068"/>
                    <a:pt x="210489" y="1040775"/>
                    <a:pt x="456541" y="1091124"/>
                  </a:cubicBezTo>
                  <a:lnTo>
                    <a:pt x="535425" y="1099076"/>
                  </a:lnTo>
                  <a:lnTo>
                    <a:pt x="535425" y="1124688"/>
                  </a:lnTo>
                  <a:lnTo>
                    <a:pt x="451423" y="1116220"/>
                  </a:lnTo>
                  <a:cubicBezTo>
                    <a:pt x="193797" y="1063502"/>
                    <a:pt x="0" y="835555"/>
                    <a:pt x="0" y="562344"/>
                  </a:cubicBezTo>
                  <a:cubicBezTo>
                    <a:pt x="0" y="289133"/>
                    <a:pt x="193797" y="61186"/>
                    <a:pt x="451423" y="84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493;p6"/>
            <p:cNvSpPr/>
            <p:nvPr/>
          </p:nvSpPr>
          <p:spPr>
            <a:xfrm>
              <a:off x="8932807" y="4921546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494;p6"/>
            <p:cNvSpPr/>
            <p:nvPr/>
          </p:nvSpPr>
          <p:spPr>
            <a:xfrm>
              <a:off x="7568040" y="6293274"/>
              <a:ext cx="1130598" cy="564727"/>
            </a:xfrm>
            <a:custGeom>
              <a:avLst/>
              <a:gdLst/>
              <a:ahLst/>
              <a:cxnLst/>
              <a:rect l="l" t="t" r="r" b="b"/>
              <a:pathLst>
                <a:path w="1130598" h="564727" extrusionOk="0">
                  <a:moveTo>
                    <a:pt x="565300" y="0"/>
                  </a:moveTo>
                  <a:cubicBezTo>
                    <a:pt x="838510" y="0"/>
                    <a:pt x="1066458" y="193796"/>
                    <a:pt x="1119176" y="451422"/>
                  </a:cubicBezTo>
                  <a:lnTo>
                    <a:pt x="1130598" y="564727"/>
                  </a:lnTo>
                  <a:lnTo>
                    <a:pt x="1105221" y="564727"/>
                  </a:lnTo>
                  <a:lnTo>
                    <a:pt x="1094293" y="456328"/>
                  </a:lnTo>
                  <a:cubicBezTo>
                    <a:pt x="1043944" y="210276"/>
                    <a:pt x="826237" y="25186"/>
                    <a:pt x="565300" y="25186"/>
                  </a:cubicBezTo>
                  <a:cubicBezTo>
                    <a:pt x="304362" y="25186"/>
                    <a:pt x="86655" y="210276"/>
                    <a:pt x="36306" y="456328"/>
                  </a:cubicBezTo>
                  <a:lnTo>
                    <a:pt x="25378" y="564727"/>
                  </a:lnTo>
                  <a:lnTo>
                    <a:pt x="0" y="564727"/>
                  </a:lnTo>
                  <a:lnTo>
                    <a:pt x="11423" y="451422"/>
                  </a:lnTo>
                  <a:cubicBezTo>
                    <a:pt x="64141" y="193796"/>
                    <a:pt x="292089" y="0"/>
                    <a:pt x="5653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495;p6"/>
            <p:cNvSpPr/>
            <p:nvPr/>
          </p:nvSpPr>
          <p:spPr>
            <a:xfrm>
              <a:off x="10293771" y="6293274"/>
              <a:ext cx="1130598" cy="564727"/>
            </a:xfrm>
            <a:custGeom>
              <a:avLst/>
              <a:gdLst/>
              <a:ahLst/>
              <a:cxnLst/>
              <a:rect l="l" t="t" r="r" b="b"/>
              <a:pathLst>
                <a:path w="1130598" h="564727" extrusionOk="0">
                  <a:moveTo>
                    <a:pt x="565299" y="0"/>
                  </a:moveTo>
                  <a:cubicBezTo>
                    <a:pt x="838510" y="0"/>
                    <a:pt x="1066458" y="193796"/>
                    <a:pt x="1119176" y="451422"/>
                  </a:cubicBezTo>
                  <a:lnTo>
                    <a:pt x="1130598" y="564727"/>
                  </a:lnTo>
                  <a:lnTo>
                    <a:pt x="1105221" y="564727"/>
                  </a:lnTo>
                  <a:lnTo>
                    <a:pt x="1094293" y="456328"/>
                  </a:lnTo>
                  <a:cubicBezTo>
                    <a:pt x="1043943" y="210276"/>
                    <a:pt x="826236" y="25186"/>
                    <a:pt x="565299" y="25186"/>
                  </a:cubicBezTo>
                  <a:cubicBezTo>
                    <a:pt x="304362" y="25186"/>
                    <a:pt x="86655" y="210276"/>
                    <a:pt x="36305" y="456328"/>
                  </a:cubicBezTo>
                  <a:lnTo>
                    <a:pt x="25378" y="564727"/>
                  </a:lnTo>
                  <a:lnTo>
                    <a:pt x="0" y="564727"/>
                  </a:lnTo>
                  <a:lnTo>
                    <a:pt x="11422" y="451422"/>
                  </a:lnTo>
                  <a:cubicBezTo>
                    <a:pt x="64140" y="193796"/>
                    <a:pt x="292088" y="0"/>
                    <a:pt x="56529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496;p6"/>
            <p:cNvSpPr/>
            <p:nvPr/>
          </p:nvSpPr>
          <p:spPr>
            <a:xfrm>
              <a:off x="11656640" y="6295916"/>
              <a:ext cx="535361" cy="562084"/>
            </a:xfrm>
            <a:custGeom>
              <a:avLst/>
              <a:gdLst/>
              <a:ahLst/>
              <a:cxnLst/>
              <a:rect l="l" t="t" r="r" b="b"/>
              <a:pathLst>
                <a:path w="535361" h="562084" extrusionOk="0">
                  <a:moveTo>
                    <a:pt x="535361" y="0"/>
                  </a:moveTo>
                  <a:lnTo>
                    <a:pt x="535361" y="25186"/>
                  </a:lnTo>
                  <a:lnTo>
                    <a:pt x="469716" y="30978"/>
                  </a:lnTo>
                  <a:cubicBezTo>
                    <a:pt x="252550" y="69769"/>
                    <a:pt x="80361" y="238391"/>
                    <a:pt x="36305" y="453686"/>
                  </a:cubicBezTo>
                  <a:lnTo>
                    <a:pt x="25378" y="562084"/>
                  </a:lnTo>
                  <a:lnTo>
                    <a:pt x="0" y="562084"/>
                  </a:lnTo>
                  <a:lnTo>
                    <a:pt x="11422" y="448780"/>
                  </a:lnTo>
                  <a:cubicBezTo>
                    <a:pt x="57550" y="223357"/>
                    <a:pt x="237839" y="46805"/>
                    <a:pt x="465220" y="61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6292" y="88498"/>
            <a:ext cx="7335835" cy="1268984"/>
          </a:xfrm>
        </p:spPr>
        <p:txBody>
          <a:bodyPr>
            <a:normAutofit/>
          </a:bodyPr>
          <a:lstStyle/>
          <a:p>
            <a:pPr algn="ctr"/>
            <a:r>
              <a:rPr lang="uk-UA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Логічний диктант</a:t>
            </a: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27748"/>
              </p:ext>
            </p:extLst>
          </p:nvPr>
        </p:nvGraphicFramePr>
        <p:xfrm>
          <a:off x="303840" y="2743242"/>
          <a:ext cx="891363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68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56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1. </a:t>
                      </a:r>
                      <a:r>
                        <a:rPr lang="ru-RU" sz="24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Насміхався</a:t>
                      </a:r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 кулик з болота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— і сам </a:t>
                      </a:r>
                      <a:r>
                        <a:rPr lang="ru-RU" sz="24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помудрішаєш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2. </a:t>
                      </a:r>
                      <a:r>
                        <a:rPr lang="ru-RU" sz="24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Розумний</a:t>
                      </a:r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 любить учиться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— а друг </a:t>
                      </a:r>
                      <a:r>
                        <a:rPr lang="ru-RU" sz="24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старий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3. Учи другого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— та й сам </a:t>
                      </a:r>
                      <a:r>
                        <a:rPr lang="ru-RU" sz="24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туди</a:t>
                      </a:r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24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заліз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4. Краса до </a:t>
                      </a:r>
                      <a:r>
                        <a:rPr lang="ru-RU" sz="24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вінця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— а </a:t>
                      </a:r>
                      <a:r>
                        <a:rPr lang="ru-RU" sz="24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розум</a:t>
                      </a:r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 до </a:t>
                      </a:r>
                      <a:r>
                        <a:rPr lang="ru-RU" sz="24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кінця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5 Кожух </a:t>
                      </a:r>
                      <a:r>
                        <a:rPr lang="ru-RU" sz="24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ліпше</a:t>
                      </a:r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24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новий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— а </a:t>
                      </a:r>
                      <a:r>
                        <a:rPr lang="ru-RU" sz="24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дурний</a:t>
                      </a:r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 любить </a:t>
                      </a:r>
                      <a:r>
                        <a:rPr lang="ru-RU" sz="24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іншого</a:t>
                      </a:r>
                      <a:r>
                        <a:rPr lang="ru-RU" sz="2400" b="1" i="0" u="none" strike="noStrike" cap="non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ru-RU" sz="2400" b="1" i="0" u="none" strike="noStrike" cap="none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  <a:sym typeface="Arial"/>
                        </a:rPr>
                        <a:t>вчити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Bookman Old Style" panose="0205060405050502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801581" y="736442"/>
            <a:ext cx="85310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Дібрати продовження висловів у другому стовпчику. </a:t>
            </a:r>
            <a:r>
              <a:rPr lang="ru-RU" sz="24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Визначити</a:t>
            </a:r>
            <a:r>
              <a:rPr lang="ru-RU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 </a:t>
            </a:r>
            <a:r>
              <a:rPr lang="ru-RU" sz="24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смислові</a:t>
            </a:r>
            <a:r>
              <a:rPr lang="ru-RU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зв’язки</a:t>
            </a:r>
            <a:r>
              <a:rPr lang="ru-RU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між</a:t>
            </a:r>
            <a:r>
              <a:rPr lang="ru-RU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частинами</a:t>
            </a:r>
            <a:r>
              <a:rPr lang="ru-RU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складносурядних</a:t>
            </a:r>
            <a:r>
              <a:rPr lang="ru-RU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речень</a:t>
            </a:r>
            <a:r>
              <a:rPr lang="ru-RU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. Свою </a:t>
            </a:r>
            <a:r>
              <a:rPr lang="ru-RU" sz="24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відповідь</a:t>
            </a:r>
            <a:r>
              <a:rPr lang="ru-RU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latin typeface="Bookman Old Style" panose="02050604050505020204" pitchFamily="18" charset="0"/>
              </a:rPr>
              <a:t>аргументувати</a:t>
            </a:r>
            <a:r>
              <a:rPr lang="ru-RU" sz="24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8958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8" name="Google Shape;648;p17"/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649" name="Google Shape;649;p17"/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17"/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/>
              <a:ahLst/>
              <a:cxnLst/>
              <a:rect l="l" t="t" r="r" b="b"/>
              <a:pathLst>
                <a:path w="1130725" h="565575" extrusionOk="0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17"/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/>
              <a:ahLst/>
              <a:cxnLst/>
              <a:rect l="l" t="t" r="r" b="b"/>
              <a:pathLst>
                <a:path w="1130723" h="565575" extrusionOk="0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17"/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17"/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17"/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17"/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/>
              <a:ahLst/>
              <a:cxnLst/>
              <a:rect l="l" t="t" r="r" b="b"/>
              <a:pathLst>
                <a:path w="1130725" h="565575" extrusionOk="0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17"/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/>
              <a:ahLst/>
              <a:cxnLst/>
              <a:rect l="l" t="t" r="r" b="b"/>
              <a:pathLst>
                <a:path w="1130724" h="565575" extrusionOk="0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7" name="Google Shape;657;p17"/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17"/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9" name="Google Shape;659;p17"/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0" name="Google Shape;660;p17"/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17"/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/>
              <a:ahLst/>
              <a:cxnLst/>
              <a:rect l="l" t="t" r="r" b="b"/>
              <a:pathLst>
                <a:path w="1130726" h="565576" extrusionOk="0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2" name="Google Shape;662;p17"/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/>
              <a:ahLst/>
              <a:cxnLst/>
              <a:rect l="l" t="t" r="r" b="b"/>
              <a:pathLst>
                <a:path w="1130724" h="565575" extrusionOk="0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3" name="Google Shape;663;p17"/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17"/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17"/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17"/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/>
              <a:ahLst/>
              <a:cxnLst/>
              <a:rect l="l" t="t" r="r" b="b"/>
              <a:pathLst>
                <a:path w="1130726" h="565576" extrusionOk="0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17"/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/>
              <a:ahLst/>
              <a:cxnLst/>
              <a:rect l="l" t="t" r="r" b="b"/>
              <a:pathLst>
                <a:path w="539146" h="562931" extrusionOk="0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17"/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/>
              <a:ahLst/>
              <a:cxnLst/>
              <a:rect l="l" t="t" r="r" b="b"/>
              <a:pathLst>
                <a:path w="539147" h="1125439" extrusionOk="0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17"/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/>
              <a:ahLst/>
              <a:cxnLst/>
              <a:rect l="l" t="t" r="r" b="b"/>
              <a:pathLst>
                <a:path w="539147" h="1125438" extrusionOk="0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17"/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/>
              <a:ahLst/>
              <a:cxnLst/>
              <a:rect l="l" t="t" r="r" b="b"/>
              <a:pathLst>
                <a:path w="539147" h="1125438" extrusionOk="0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1" name="Google Shape;671;p17"/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/>
              <a:ahLst/>
              <a:cxnLst/>
              <a:rect l="l" t="t" r="r" b="b"/>
              <a:pathLst>
                <a:path w="539147" h="1125439" extrusionOk="0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2" name="Google Shape;672;p17"/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/>
              <a:ahLst/>
              <a:cxnLst/>
              <a:rect l="l" t="t" r="r" b="b"/>
              <a:pathLst>
                <a:path w="539147" h="562933" extrusionOk="0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673" name="Google Shape;673;p17"/>
          <p:cNvCxnSpPr/>
          <p:nvPr/>
        </p:nvCxnSpPr>
        <p:spPr>
          <a:xfrm>
            <a:off x="565150" y="6087110"/>
            <a:ext cx="5066001" cy="0"/>
          </a:xfrm>
          <a:prstGeom prst="straightConnector1">
            <a:avLst/>
          </a:prstGeom>
          <a:noFill/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676" name="Google Shape;676;p17"/>
          <p:cNvGrpSpPr/>
          <p:nvPr/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677" name="Google Shape;677;p17"/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17"/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/>
              <a:ahLst/>
              <a:cxnLst/>
              <a:rect l="l" t="t" r="r" b="b"/>
              <a:pathLst>
                <a:path w="1130724" h="565573" extrusionOk="0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9" name="Google Shape;679;p17"/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0" name="Google Shape;680;p17"/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/>
              <a:ahLst/>
              <a:cxnLst/>
              <a:rect l="l" t="t" r="r" b="b"/>
              <a:pathLst>
                <a:path w="538821" h="1125373" extrusionOk="0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17"/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/>
              <a:ahLst/>
              <a:cxnLst/>
              <a:rect l="l" t="t" r="r" b="b"/>
              <a:pathLst>
                <a:path w="538821" h="562898" extrusionOk="0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" name="Заголовок 1"/>
          <p:cNvSpPr>
            <a:spLocks noGrp="1"/>
          </p:cNvSpPr>
          <p:nvPr>
            <p:ph type="title"/>
          </p:nvPr>
        </p:nvSpPr>
        <p:spPr>
          <a:xfrm>
            <a:off x="648937" y="513229"/>
            <a:ext cx="7335835" cy="1268984"/>
          </a:xfrm>
        </p:spPr>
        <p:txBody>
          <a:bodyPr>
            <a:normAutofit/>
          </a:bodyPr>
          <a:lstStyle/>
          <a:p>
            <a:r>
              <a:rPr lang="uk-UA" sz="3600" dirty="0">
                <a:solidFill>
                  <a:srgbClr val="002060"/>
                </a:solidFill>
                <a:latin typeface="Bookman Old Style" panose="02050604050505020204" pitchFamily="18" charset="0"/>
              </a:rPr>
              <a:t>Вправа «</a:t>
            </a:r>
            <a:r>
              <a:rPr lang="uk-UA" sz="36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Доповнювач</a:t>
            </a:r>
            <a:r>
              <a:rPr lang="uk-UA" sz="3600" dirty="0">
                <a:solidFill>
                  <a:srgbClr val="002060"/>
                </a:solidFill>
                <a:latin typeface="Bookman Old Style" panose="02050604050505020204" pitchFamily="18" charset="0"/>
              </a:rPr>
              <a:t>»</a:t>
            </a:r>
          </a:p>
        </p:txBody>
      </p:sp>
      <p:sp>
        <p:nvSpPr>
          <p:cNvPr id="41" name="Объект 2"/>
          <p:cNvSpPr txBox="1">
            <a:spLocks/>
          </p:cNvSpPr>
          <p:nvPr/>
        </p:nvSpPr>
        <p:spPr>
          <a:xfrm>
            <a:off x="532864" y="1191702"/>
            <a:ext cx="7335835" cy="5342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buNone/>
            </a:pPr>
            <a:r>
              <a:rPr lang="ru-RU" b="1" dirty="0" err="1">
                <a:latin typeface="Bookman Old Style" panose="02050604050505020204" pitchFamily="18" charset="0"/>
              </a:rPr>
              <a:t>Доповнити</a:t>
            </a:r>
            <a:r>
              <a:rPr lang="ru-RU" dirty="0">
                <a:latin typeface="Bookman Old Style" panose="02050604050505020204" pitchFamily="18" charset="0"/>
              </a:rPr>
              <a:t> </a:t>
            </a:r>
            <a:r>
              <a:rPr lang="ru-RU" b="1" dirty="0" err="1">
                <a:latin typeface="Bookman Old Style" panose="02050604050505020204" pitchFamily="18" charset="0"/>
              </a:rPr>
              <a:t>складносурядні</a:t>
            </a:r>
            <a:r>
              <a:rPr lang="ru-RU" b="1" dirty="0"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atin typeface="Bookman Old Style" panose="02050604050505020204" pitchFamily="18" charset="0"/>
              </a:rPr>
              <a:t>речення</a:t>
            </a:r>
            <a:r>
              <a:rPr lang="ru-RU" b="1" dirty="0"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atin typeface="Bookman Old Style" panose="02050604050505020204" pitchFamily="18" charset="0"/>
              </a:rPr>
              <a:t>потрібними</a:t>
            </a:r>
            <a:r>
              <a:rPr lang="ru-RU" b="1" dirty="0"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atin typeface="Bookman Old Style" panose="02050604050505020204" pitchFamily="18" charset="0"/>
              </a:rPr>
              <a:t>сурядними</a:t>
            </a:r>
            <a:r>
              <a:rPr lang="ru-RU" b="1" dirty="0"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atin typeface="Bookman Old Style" panose="02050604050505020204" pitchFamily="18" charset="0"/>
              </a:rPr>
              <a:t>сполучниками</a:t>
            </a:r>
            <a:r>
              <a:rPr lang="ru-RU" b="1" dirty="0">
                <a:latin typeface="Bookman Old Style" panose="02050604050505020204" pitchFamily="18" charset="0"/>
              </a:rPr>
              <a:t>. </a:t>
            </a:r>
          </a:p>
          <a:p>
            <a:pPr marL="0" indent="0">
              <a:buNone/>
            </a:pPr>
            <a:r>
              <a:rPr lang="ru-RU" dirty="0">
                <a:latin typeface="Bookman Old Style" panose="02050604050505020204" pitchFamily="18" charset="0"/>
              </a:rPr>
              <a:t>1. … день </a:t>
            </a:r>
            <a:r>
              <a:rPr lang="ru-RU" dirty="0" err="1">
                <a:latin typeface="Bookman Old Style" panose="02050604050505020204" pitchFamily="18" charset="0"/>
              </a:rPr>
              <a:t>іде</a:t>
            </a:r>
            <a:r>
              <a:rPr lang="ru-RU" dirty="0">
                <a:latin typeface="Bookman Old Style" panose="02050604050505020204" pitchFamily="18" charset="0"/>
              </a:rPr>
              <a:t> на </a:t>
            </a:r>
            <a:r>
              <a:rPr lang="ru-RU" dirty="0" err="1">
                <a:latin typeface="Bookman Old Style" panose="02050604050505020204" pitchFamily="18" charset="0"/>
              </a:rPr>
              <a:t>зміну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ночі</a:t>
            </a:r>
            <a:r>
              <a:rPr lang="ru-RU" dirty="0">
                <a:latin typeface="Bookman Old Style" panose="02050604050505020204" pitchFamily="18" charset="0"/>
              </a:rPr>
              <a:t>, … </a:t>
            </a:r>
            <a:r>
              <a:rPr lang="ru-RU" dirty="0" err="1">
                <a:latin typeface="Bookman Old Style" panose="02050604050505020204" pitchFamily="18" charset="0"/>
              </a:rPr>
              <a:t>нічка</a:t>
            </a:r>
            <a:r>
              <a:rPr lang="ru-RU" dirty="0">
                <a:latin typeface="Bookman Old Style" panose="02050604050505020204" pitchFamily="18" charset="0"/>
              </a:rPr>
              <a:t> зорями </a:t>
            </a:r>
            <a:r>
              <a:rPr lang="ru-RU" dirty="0" err="1">
                <a:latin typeface="Bookman Old Style" panose="02050604050505020204" pitchFamily="18" charset="0"/>
              </a:rPr>
              <a:t>сія</a:t>
            </a:r>
            <a:r>
              <a:rPr lang="ru-RU" dirty="0">
                <a:latin typeface="Bookman Old Style" panose="02050604050505020204" pitchFamily="18" charset="0"/>
              </a:rPr>
              <a:t>.</a:t>
            </a:r>
            <a:br>
              <a:rPr lang="ru-RU" dirty="0">
                <a:latin typeface="Bookman Old Style" panose="02050604050505020204" pitchFamily="18" charset="0"/>
              </a:rPr>
            </a:br>
            <a:r>
              <a:rPr lang="ru-RU" dirty="0">
                <a:latin typeface="Bookman Old Style" panose="02050604050505020204" pitchFamily="18" charset="0"/>
              </a:rPr>
              <a:t>2. </a:t>
            </a:r>
            <a:r>
              <a:rPr lang="ru-RU" dirty="0" err="1">
                <a:latin typeface="Bookman Old Style" panose="02050604050505020204" pitchFamily="18" charset="0"/>
              </a:rPr>
              <a:t>Сонце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зайшло</a:t>
            </a:r>
            <a:r>
              <a:rPr lang="ru-RU" dirty="0">
                <a:latin typeface="Bookman Old Style" panose="02050604050505020204" pitchFamily="18" charset="0"/>
              </a:rPr>
              <a:t>, … степ усе </a:t>
            </a:r>
            <a:r>
              <a:rPr lang="ru-RU" dirty="0" err="1">
                <a:latin typeface="Bookman Old Style" panose="02050604050505020204" pitchFamily="18" charset="0"/>
              </a:rPr>
              <a:t>ще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залишався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повен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світла</a:t>
            </a:r>
            <a:r>
              <a:rPr lang="ru-RU" dirty="0">
                <a:latin typeface="Bookman Old Style" panose="02050604050505020204" pitchFamily="18" charset="0"/>
              </a:rPr>
              <a:t>.</a:t>
            </a:r>
            <a:br>
              <a:rPr lang="ru-RU" dirty="0">
                <a:latin typeface="Bookman Old Style" panose="02050604050505020204" pitchFamily="18" charset="0"/>
              </a:rPr>
            </a:br>
            <a:r>
              <a:rPr lang="ru-RU" dirty="0">
                <a:latin typeface="Bookman Old Style" panose="02050604050505020204" pitchFamily="18" charset="0"/>
              </a:rPr>
              <a:t>3. </a:t>
            </a:r>
            <a:r>
              <a:rPr lang="ru-RU" dirty="0" err="1">
                <a:latin typeface="Bookman Old Style" panose="02050604050505020204" pitchFamily="18" charset="0"/>
              </a:rPr>
              <a:t>Середня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лінія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трапеції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паралельна</a:t>
            </a:r>
            <a:r>
              <a:rPr lang="ru-RU" dirty="0">
                <a:latin typeface="Bookman Old Style" panose="02050604050505020204" pitchFamily="18" charset="0"/>
              </a:rPr>
              <a:t> основам, … </a:t>
            </a:r>
            <a:r>
              <a:rPr lang="ru-RU" dirty="0" err="1">
                <a:latin typeface="Bookman Old Style" panose="02050604050505020204" pitchFamily="18" charset="0"/>
              </a:rPr>
              <a:t>довжина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її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дорівнює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півсумі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довжини</a:t>
            </a:r>
            <a:r>
              <a:rPr lang="ru-RU" dirty="0">
                <a:latin typeface="Bookman Old Style" panose="02050604050505020204" pitchFamily="18" charset="0"/>
              </a:rPr>
              <a:t> основ.</a:t>
            </a:r>
            <a:br>
              <a:rPr lang="ru-RU" dirty="0">
                <a:latin typeface="Bookman Old Style" panose="02050604050505020204" pitchFamily="18" charset="0"/>
              </a:rPr>
            </a:br>
            <a:r>
              <a:rPr lang="ru-RU" dirty="0">
                <a:latin typeface="Bookman Old Style" panose="02050604050505020204" pitchFamily="18" charset="0"/>
              </a:rPr>
              <a:t>4. … </a:t>
            </a:r>
            <a:r>
              <a:rPr lang="ru-RU" dirty="0" err="1">
                <a:latin typeface="Bookman Old Style" panose="02050604050505020204" pitchFamily="18" charset="0"/>
              </a:rPr>
              <a:t>вітерець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дихне</a:t>
            </a:r>
            <a:r>
              <a:rPr lang="ru-RU" dirty="0">
                <a:latin typeface="Bookman Old Style" panose="02050604050505020204" pitchFamily="18" charset="0"/>
              </a:rPr>
              <a:t> по </a:t>
            </a:r>
            <a:r>
              <a:rPr lang="ru-RU" dirty="0" err="1">
                <a:latin typeface="Bookman Old Style" panose="02050604050505020204" pitchFamily="18" charset="0"/>
              </a:rPr>
              <a:t>ниві</a:t>
            </a:r>
            <a:r>
              <a:rPr lang="ru-RU" dirty="0">
                <a:latin typeface="Bookman Old Style" panose="02050604050505020204" pitchFamily="18" charset="0"/>
              </a:rPr>
              <a:t>, … … коник в </a:t>
            </a:r>
            <a:r>
              <a:rPr lang="ru-RU" dirty="0" err="1">
                <a:latin typeface="Bookman Old Style" panose="02050604050505020204" pitchFamily="18" charset="0"/>
              </a:rPr>
              <a:t>житі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засюрчить</a:t>
            </a:r>
            <a:r>
              <a:rPr lang="ru-RU" dirty="0">
                <a:latin typeface="Bookman Old Style" panose="02050604050505020204" pitchFamily="18" charset="0"/>
              </a:rPr>
              <a:t>.</a:t>
            </a:r>
            <a:br>
              <a:rPr lang="ru-RU" dirty="0">
                <a:latin typeface="Bookman Old Style" panose="02050604050505020204" pitchFamily="18" charset="0"/>
              </a:rPr>
            </a:br>
            <a:r>
              <a:rPr lang="ru-RU" dirty="0">
                <a:latin typeface="Bookman Old Style" panose="02050604050505020204" pitchFamily="18" charset="0"/>
              </a:rPr>
              <a:t>5. </a:t>
            </a:r>
            <a:r>
              <a:rPr lang="ru-RU" dirty="0" err="1">
                <a:latin typeface="Bookman Old Style" panose="02050604050505020204" pitchFamily="18" charset="0"/>
              </a:rPr>
              <a:t>Від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щирого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серця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вітаємо</a:t>
            </a:r>
            <a:r>
              <a:rPr lang="ru-RU" dirty="0">
                <a:latin typeface="Bookman Old Style" panose="02050604050505020204" pitchFamily="18" charset="0"/>
              </a:rPr>
              <a:t> Вас з </a:t>
            </a:r>
            <a:r>
              <a:rPr lang="ru-RU" dirty="0" err="1">
                <a:latin typeface="Bookman Old Style" panose="02050604050505020204" pitchFamily="18" charset="0"/>
              </a:rPr>
              <a:t>Різдвом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Христовим</a:t>
            </a:r>
            <a:r>
              <a:rPr lang="ru-RU" dirty="0">
                <a:latin typeface="Bookman Old Style" panose="02050604050505020204" pitchFamily="18" charset="0"/>
              </a:rPr>
              <a:t>, … нехай </a:t>
            </a:r>
            <a:r>
              <a:rPr lang="ru-RU" dirty="0" err="1">
                <a:latin typeface="Bookman Old Style" panose="02050604050505020204" pitchFamily="18" charset="0"/>
              </a:rPr>
              <a:t>наступний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рік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принесе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здоров’я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щастя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багато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приємних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несподіванок</a:t>
            </a:r>
            <a:r>
              <a:rPr lang="ru-RU" dirty="0">
                <a:latin typeface="Bookman Old Style" panose="02050604050505020204" pitchFamily="18" charset="0"/>
              </a:rPr>
              <a:t>.</a:t>
            </a:r>
            <a:endParaRPr lang="uk-UA" dirty="0"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113" y="532014"/>
            <a:ext cx="9060872" cy="2107910"/>
          </a:xfrm>
        </p:spPr>
        <p:txBody>
          <a:bodyPr>
            <a:noAutofit/>
          </a:bodyPr>
          <a:lstStyle/>
          <a:p>
            <a:pPr algn="ctr"/>
            <a:r>
              <a:rPr lang="ru-RU" sz="4800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Рефлексія</a:t>
            </a:r>
            <a:endParaRPr lang="uk-UA" sz="4800" dirty="0">
              <a:solidFill>
                <a:srgbClr val="00206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9238" y="1585969"/>
            <a:ext cx="971792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err="1">
                <a:latin typeface="Bookman Old Style" panose="02050604050505020204" pitchFamily="18" charset="0"/>
              </a:rPr>
              <a:t>Сьогодні</a:t>
            </a:r>
            <a:r>
              <a:rPr lang="ru-RU" sz="4000" dirty="0">
                <a:latin typeface="Bookman Old Style" panose="02050604050505020204" pitchFamily="18" charset="0"/>
              </a:rPr>
              <a:t> на </a:t>
            </a:r>
            <a:r>
              <a:rPr lang="ru-RU" sz="4000" dirty="0" err="1">
                <a:latin typeface="Bookman Old Style" panose="02050604050505020204" pitchFamily="18" charset="0"/>
              </a:rPr>
              <a:t>уроці</a:t>
            </a:r>
            <a:r>
              <a:rPr lang="ru-RU" sz="4000" dirty="0">
                <a:latin typeface="Bookman Old Style" panose="02050604050505020204" pitchFamily="18" charset="0"/>
              </a:rPr>
              <a:t> я </a:t>
            </a:r>
            <a:r>
              <a:rPr lang="ru-RU" sz="4000" dirty="0" err="1">
                <a:latin typeface="Bookman Old Style" panose="02050604050505020204" pitchFamily="18" charset="0"/>
              </a:rPr>
              <a:t>зрозумів</a:t>
            </a:r>
            <a:r>
              <a:rPr lang="ru-RU" sz="4000" dirty="0">
                <a:latin typeface="Bookman Old Style" panose="02050604050505020204" pitchFamily="18" charset="0"/>
              </a:rPr>
              <a:t>…</a:t>
            </a:r>
          </a:p>
          <a:p>
            <a:pPr marL="0" indent="0">
              <a:buNone/>
            </a:pPr>
            <a:r>
              <a:rPr lang="uk-UA" sz="4000" dirty="0">
                <a:latin typeface="Bookman Old Style" panose="02050604050505020204" pitchFamily="18" charset="0"/>
              </a:rPr>
              <a:t>Треба розібратись у …</a:t>
            </a:r>
          </a:p>
          <a:p>
            <a:pPr marL="0" indent="0">
              <a:buNone/>
            </a:pPr>
            <a:endParaRPr lang="ru-RU" sz="40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916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14"/>
          <p:cNvSpPr txBox="1">
            <a:spLocks noGrp="1"/>
          </p:cNvSpPr>
          <p:nvPr>
            <p:ph type="title"/>
          </p:nvPr>
        </p:nvSpPr>
        <p:spPr>
          <a:xfrm>
            <a:off x="1331211" y="542679"/>
            <a:ext cx="7335835" cy="1268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uk-UA" sz="3600" dirty="0">
                <a:latin typeface="Bookman Old Style" panose="02050604050505020204" pitchFamily="18" charset="0"/>
              </a:rPr>
              <a:t>Домашнє завдання</a:t>
            </a:r>
            <a:endParaRPr sz="3600" dirty="0">
              <a:latin typeface="Bookman Old Style" panose="02050604050505020204" pitchFamily="18" charset="0"/>
            </a:endParaRPr>
          </a:p>
        </p:txBody>
      </p:sp>
      <p:sp>
        <p:nvSpPr>
          <p:cNvPr id="594" name="Google Shape;594;p14"/>
          <p:cNvSpPr txBox="1">
            <a:spLocks noGrp="1"/>
          </p:cNvSpPr>
          <p:nvPr>
            <p:ph type="body" idx="1"/>
          </p:nvPr>
        </p:nvSpPr>
        <p:spPr>
          <a:xfrm>
            <a:off x="559992" y="1323259"/>
            <a:ext cx="10860789" cy="3601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uk-UA" b="1" dirty="0">
                <a:latin typeface="Bookman Old Style" panose="02050604050505020204" pitchFamily="18" charset="0"/>
              </a:rPr>
              <a:t>1. Опрацювати матеріал даної теми</a:t>
            </a:r>
            <a:endParaRPr b="1" dirty="0">
              <a:latin typeface="Bookman Old Style" panose="02050604050505020204" pitchFamily="18" charset="0"/>
            </a:endParaRPr>
          </a:p>
          <a:p>
            <a:pPr marL="0" lvl="0" indent="0">
              <a:buSzPts val="2400"/>
              <a:buNone/>
            </a:pPr>
            <a:r>
              <a:rPr lang="uk-UA" b="1" dirty="0">
                <a:latin typeface="Bookman Old Style" panose="02050604050505020204" pitchFamily="18" charset="0"/>
              </a:rPr>
              <a:t>2. Виконати письмово завдання:</a:t>
            </a:r>
          </a:p>
          <a:p>
            <a:pPr marL="0" lvl="0" indent="0">
              <a:buSzPts val="2400"/>
              <a:buNone/>
            </a:pPr>
            <a:r>
              <a:rPr lang="ru-RU" b="1" dirty="0">
                <a:latin typeface="Bookman Old Style" panose="02050604050505020204" pitchFamily="18" charset="0"/>
              </a:rPr>
              <a:t>Прочитайте </a:t>
            </a:r>
            <a:r>
              <a:rPr lang="ru-RU" b="1" dirty="0" err="1">
                <a:latin typeface="Bookman Old Style" panose="02050604050505020204" pitchFamily="18" charset="0"/>
              </a:rPr>
              <a:t>речення</a:t>
            </a:r>
            <a:r>
              <a:rPr lang="ru-RU" b="1" dirty="0">
                <a:latin typeface="Bookman Old Style" panose="02050604050505020204" pitchFamily="18" charset="0"/>
              </a:rPr>
              <a:t>, </a:t>
            </a:r>
            <a:r>
              <a:rPr lang="ru-RU" b="1" dirty="0" err="1">
                <a:latin typeface="Bookman Old Style" panose="02050604050505020204" pitchFamily="18" charset="0"/>
              </a:rPr>
              <a:t>назвіть</a:t>
            </a:r>
            <a:r>
              <a:rPr lang="ru-RU" b="1" dirty="0"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atin typeface="Bookman Old Style" panose="02050604050505020204" pitchFamily="18" charset="0"/>
              </a:rPr>
              <a:t>граматичні</a:t>
            </a:r>
            <a:r>
              <a:rPr lang="ru-RU" b="1" dirty="0"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atin typeface="Bookman Old Style" panose="02050604050505020204" pitchFamily="18" charset="0"/>
              </a:rPr>
              <a:t>основи</a:t>
            </a:r>
            <a:r>
              <a:rPr lang="ru-RU" b="1" dirty="0">
                <a:latin typeface="Bookman Old Style" panose="02050604050505020204" pitchFamily="18" charset="0"/>
              </a:rPr>
              <a:t>. </a:t>
            </a:r>
            <a:r>
              <a:rPr lang="ru-RU" b="1" dirty="0" err="1">
                <a:latin typeface="Bookman Old Style" panose="02050604050505020204" pitchFamily="18" charset="0"/>
              </a:rPr>
              <a:t>Визначте</a:t>
            </a:r>
            <a:r>
              <a:rPr lang="ru-RU" b="1" dirty="0"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atin typeface="Bookman Old Style" panose="02050604050505020204" pitchFamily="18" charset="0"/>
              </a:rPr>
              <a:t>смислові</a:t>
            </a:r>
            <a:r>
              <a:rPr lang="ru-RU" b="1" dirty="0"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atin typeface="Bookman Old Style" panose="02050604050505020204" pitchFamily="18" charset="0"/>
              </a:rPr>
              <a:t>зв’язки</a:t>
            </a:r>
            <a:r>
              <a:rPr lang="ru-RU" b="1" dirty="0"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atin typeface="Bookman Old Style" panose="02050604050505020204" pitchFamily="18" charset="0"/>
              </a:rPr>
              <a:t>між</a:t>
            </a:r>
            <a:r>
              <a:rPr lang="ru-RU" b="1" dirty="0"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atin typeface="Bookman Old Style" panose="02050604050505020204" pitchFamily="18" charset="0"/>
              </a:rPr>
              <a:t>частинами</a:t>
            </a:r>
            <a:r>
              <a:rPr lang="ru-RU" b="1" dirty="0"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atin typeface="Bookman Old Style" panose="02050604050505020204" pitchFamily="18" charset="0"/>
              </a:rPr>
              <a:t>складносурядних</a:t>
            </a:r>
            <a:r>
              <a:rPr lang="ru-RU" b="1" dirty="0">
                <a:latin typeface="Bookman Old Style" panose="02050604050505020204" pitchFamily="18" charset="0"/>
              </a:rPr>
              <a:t> </a:t>
            </a:r>
            <a:r>
              <a:rPr lang="ru-RU" b="1" dirty="0" err="1">
                <a:latin typeface="Bookman Old Style" panose="02050604050505020204" pitchFamily="18" charset="0"/>
              </a:rPr>
              <a:t>речень</a:t>
            </a:r>
            <a:r>
              <a:rPr lang="ru-RU" b="1" dirty="0">
                <a:latin typeface="Bookman Old Style" panose="02050604050505020204" pitchFamily="18" charset="0"/>
              </a:rPr>
              <a:t>. </a:t>
            </a:r>
          </a:p>
          <a:p>
            <a:pPr marL="0" lvl="0" indent="0">
              <a:buSzPts val="2400"/>
              <a:buNone/>
            </a:pPr>
            <a:r>
              <a:rPr lang="ru-RU" dirty="0">
                <a:latin typeface="Bookman Old Style" panose="02050604050505020204" pitchFamily="18" charset="0"/>
              </a:rPr>
              <a:t>1. Часом у </a:t>
            </a:r>
            <a:r>
              <a:rPr lang="ru-RU" dirty="0" err="1">
                <a:latin typeface="Bookman Old Style" panose="02050604050505020204" pitchFamily="18" charset="0"/>
              </a:rPr>
              <a:t>блакитній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вишині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пропливала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біла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хмара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або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пролітала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пташина</a:t>
            </a:r>
            <a:r>
              <a:rPr lang="ru-RU" dirty="0">
                <a:latin typeface="Bookman Old Style" panose="02050604050505020204" pitchFamily="18" charset="0"/>
              </a:rPr>
              <a:t> {А. </a:t>
            </a:r>
            <a:r>
              <a:rPr lang="ru-RU" dirty="0" err="1">
                <a:latin typeface="Bookman Old Style" panose="02050604050505020204" pitchFamily="18" charset="0"/>
              </a:rPr>
              <a:t>Шиян</a:t>
            </a:r>
            <a:r>
              <a:rPr lang="ru-RU" dirty="0">
                <a:latin typeface="Bookman Old Style" panose="02050604050505020204" pitchFamily="18" charset="0"/>
              </a:rPr>
              <a:t>). 2. </a:t>
            </a:r>
            <a:r>
              <a:rPr lang="ru-RU" dirty="0" err="1">
                <a:latin typeface="Bookman Old Style" panose="02050604050505020204" pitchFamily="18" charset="0"/>
              </a:rPr>
              <a:t>Пробіг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автомобіль</a:t>
            </a:r>
            <a:r>
              <a:rPr lang="ru-RU" dirty="0">
                <a:latin typeface="Bookman Old Style" panose="02050604050505020204" pitchFamily="18" charset="0"/>
              </a:rPr>
              <a:t>, і синя </a:t>
            </a:r>
            <a:r>
              <a:rPr lang="ru-RU" dirty="0" err="1">
                <a:latin typeface="Bookman Old Style" panose="02050604050505020204" pitchFamily="18" charset="0"/>
              </a:rPr>
              <a:t>хмарка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диму</a:t>
            </a:r>
            <a:r>
              <a:rPr lang="ru-RU" dirty="0">
                <a:latin typeface="Bookman Old Style" panose="02050604050505020204" pitchFamily="18" charset="0"/>
              </a:rPr>
              <a:t> за ним </a:t>
            </a:r>
            <a:r>
              <a:rPr lang="ru-RU" dirty="0" err="1">
                <a:latin typeface="Bookman Old Style" panose="02050604050505020204" pitchFamily="18" charset="0"/>
              </a:rPr>
              <a:t>розвіялась</a:t>
            </a:r>
            <a:r>
              <a:rPr lang="ru-RU" dirty="0">
                <a:latin typeface="Bookman Old Style" panose="02050604050505020204" pitchFamily="18" charset="0"/>
              </a:rPr>
              <a:t> (М. </a:t>
            </a:r>
            <a:r>
              <a:rPr lang="ru-RU" dirty="0" err="1">
                <a:latin typeface="Bookman Old Style" panose="02050604050505020204" pitchFamily="18" charset="0"/>
              </a:rPr>
              <a:t>Рильський</a:t>
            </a:r>
            <a:r>
              <a:rPr lang="ru-RU" dirty="0">
                <a:latin typeface="Bookman Old Style" panose="02050604050505020204" pitchFamily="18" charset="0"/>
              </a:rPr>
              <a:t>). 3. </a:t>
            </a:r>
            <a:r>
              <a:rPr lang="ru-RU" dirty="0" err="1">
                <a:latin typeface="Bookman Old Style" panose="02050604050505020204" pitchFamily="18" charset="0"/>
              </a:rPr>
              <a:t>Околишня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тиша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була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насичена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тривогою</a:t>
            </a:r>
            <a:r>
              <a:rPr lang="ru-RU" dirty="0">
                <a:latin typeface="Bookman Old Style" panose="02050604050505020204" pitchFamily="18" charset="0"/>
              </a:rPr>
              <a:t>, і тепле </a:t>
            </a:r>
            <a:r>
              <a:rPr lang="ru-RU" dirty="0" err="1">
                <a:latin typeface="Bookman Old Style" panose="02050604050505020204" pitchFamily="18" charset="0"/>
              </a:rPr>
              <a:t>повітря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мовчало</a:t>
            </a:r>
            <a:r>
              <a:rPr lang="ru-RU" dirty="0">
                <a:latin typeface="Bookman Old Style" panose="02050604050505020204" pitchFamily="18" charset="0"/>
              </a:rPr>
              <a:t>, як </a:t>
            </a:r>
            <a:r>
              <a:rPr lang="ru-RU" dirty="0" err="1">
                <a:latin typeface="Bookman Old Style" panose="02050604050505020204" pitchFamily="18" charset="0"/>
              </a:rPr>
              <a:t>злякана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дитина</a:t>
            </a:r>
            <a:r>
              <a:rPr lang="ru-RU" dirty="0">
                <a:latin typeface="Bookman Old Style" panose="02050604050505020204" pitchFamily="18" charset="0"/>
              </a:rPr>
              <a:t> (М. </a:t>
            </a:r>
            <a:r>
              <a:rPr lang="ru-RU" dirty="0" err="1">
                <a:latin typeface="Bookman Old Style" panose="02050604050505020204" pitchFamily="18" charset="0"/>
              </a:rPr>
              <a:t>Коцюбинський</a:t>
            </a:r>
            <a:r>
              <a:rPr lang="ru-RU" dirty="0">
                <a:latin typeface="Bookman Old Style" panose="02050604050505020204" pitchFamily="18" charset="0"/>
              </a:rPr>
              <a:t>). 4. </a:t>
            </a:r>
            <a:r>
              <a:rPr lang="ru-RU" dirty="0" err="1">
                <a:latin typeface="Bookman Old Style" panose="02050604050505020204" pitchFamily="18" charset="0"/>
              </a:rPr>
              <a:t>Чи</a:t>
            </a:r>
            <a:r>
              <a:rPr lang="ru-RU" dirty="0">
                <a:latin typeface="Bookman Old Style" panose="02050604050505020204" pitchFamily="18" charset="0"/>
              </a:rPr>
              <a:t> то </a:t>
            </a:r>
            <a:r>
              <a:rPr lang="ru-RU" dirty="0" err="1">
                <a:latin typeface="Bookman Old Style" panose="02050604050505020204" pitchFamily="18" charset="0"/>
              </a:rPr>
              <a:t>весни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колиска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запашна</a:t>
            </a:r>
            <a:r>
              <a:rPr lang="ru-RU" dirty="0">
                <a:latin typeface="Bookman Old Style" panose="02050604050505020204" pitchFamily="18" charset="0"/>
              </a:rPr>
              <a:t> мене </a:t>
            </a:r>
            <a:r>
              <a:rPr lang="ru-RU" dirty="0" err="1">
                <a:latin typeface="Bookman Old Style" panose="02050604050505020204" pitchFamily="18" charset="0"/>
              </a:rPr>
              <a:t>гойдала</a:t>
            </a:r>
            <a:r>
              <a:rPr lang="ru-RU" dirty="0">
                <a:latin typeface="Bookman Old Style" panose="02050604050505020204" pitchFamily="18" charset="0"/>
              </a:rPr>
              <a:t> в </a:t>
            </a:r>
            <a:r>
              <a:rPr lang="ru-RU" dirty="0" err="1">
                <a:latin typeface="Bookman Old Style" panose="02050604050505020204" pitchFamily="18" charset="0"/>
              </a:rPr>
              <a:t>чисті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небозводи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чи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може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хто</a:t>
            </a:r>
            <a:r>
              <a:rPr lang="ru-RU" dirty="0">
                <a:latin typeface="Bookman Old Style" panose="02050604050505020204" pitchFamily="18" charset="0"/>
              </a:rPr>
              <a:t> з </a:t>
            </a:r>
            <a:r>
              <a:rPr lang="ru-RU" dirty="0" err="1">
                <a:latin typeface="Bookman Old Style" panose="02050604050505020204" pitchFamily="18" charset="0"/>
              </a:rPr>
              <a:t>благословенним</a:t>
            </a:r>
            <a:r>
              <a:rPr lang="ru-RU" dirty="0">
                <a:latin typeface="Bookman Old Style" panose="02050604050505020204" pitchFamily="18" charset="0"/>
              </a:rPr>
              <a:t> словом до мене в душу </a:t>
            </a:r>
            <a:r>
              <a:rPr lang="ru-RU" dirty="0" err="1">
                <a:latin typeface="Bookman Old Style" panose="02050604050505020204" pitchFamily="18" charset="0"/>
              </a:rPr>
              <a:t>нахиливсь</a:t>
            </a:r>
            <a:r>
              <a:rPr lang="ru-RU" dirty="0">
                <a:latin typeface="Bookman Old Style" panose="02050604050505020204" pitchFamily="18" charset="0"/>
              </a:rPr>
              <a:t> (М. </a:t>
            </a:r>
            <a:r>
              <a:rPr lang="ru-RU" dirty="0" err="1">
                <a:latin typeface="Bookman Old Style" panose="02050604050505020204" pitchFamily="18" charset="0"/>
              </a:rPr>
              <a:t>Вінграновський</a:t>
            </a:r>
            <a:r>
              <a:rPr lang="ru-RU" dirty="0">
                <a:latin typeface="Bookman Old Style" panose="02050604050505020204" pitchFamily="18" charset="0"/>
              </a:rPr>
              <a:t>). 5. </a:t>
            </a:r>
            <a:r>
              <a:rPr lang="ru-RU" dirty="0" err="1">
                <a:latin typeface="Bookman Old Style" panose="02050604050505020204" pitchFamily="18" charset="0"/>
              </a:rPr>
              <a:t>Ні</a:t>
            </a:r>
            <a:r>
              <a:rPr lang="ru-RU" dirty="0">
                <a:latin typeface="Bookman Old Style" panose="02050604050505020204" pitchFamily="18" charset="0"/>
              </a:rPr>
              <a:t> </a:t>
            </a:r>
            <a:r>
              <a:rPr lang="ru-RU" dirty="0" err="1">
                <a:latin typeface="Bookman Old Style" panose="02050604050505020204" pitchFamily="18" charset="0"/>
              </a:rPr>
              <a:t>повітря</a:t>
            </a:r>
            <a:r>
              <a:rPr lang="ru-RU" dirty="0">
                <a:latin typeface="Bookman Old Style" panose="02050604050505020204" pitchFamily="18" charset="0"/>
              </a:rPr>
              <a:t> не </a:t>
            </a:r>
            <a:r>
              <a:rPr lang="ru-RU" dirty="0" err="1">
                <a:latin typeface="Bookman Old Style" panose="02050604050505020204" pitchFamily="18" charset="0"/>
              </a:rPr>
              <a:t>ворухнеться</a:t>
            </a:r>
            <a:r>
              <a:rPr lang="ru-RU" dirty="0">
                <a:latin typeface="Bookman Old Style" panose="02050604050505020204" pitchFamily="18" charset="0"/>
              </a:rPr>
              <a:t>, </a:t>
            </a:r>
            <a:r>
              <a:rPr lang="ru-RU" dirty="0" err="1">
                <a:latin typeface="Bookman Old Style" panose="02050604050505020204" pitchFamily="18" charset="0"/>
              </a:rPr>
              <a:t>ні</a:t>
            </a:r>
            <a:r>
              <a:rPr lang="ru-RU" dirty="0">
                <a:latin typeface="Bookman Old Style" panose="02050604050505020204" pitchFamily="18" charset="0"/>
              </a:rPr>
              <a:t> пташка не </a:t>
            </a:r>
            <a:r>
              <a:rPr lang="ru-RU" dirty="0" err="1">
                <a:latin typeface="Bookman Old Style" panose="02050604050505020204" pitchFamily="18" charset="0"/>
              </a:rPr>
              <a:t>защебече</a:t>
            </a:r>
            <a:r>
              <a:rPr lang="ru-RU" dirty="0">
                <a:latin typeface="Bookman Old Style" panose="02050604050505020204" pitchFamily="18" charset="0"/>
              </a:rPr>
              <a:t> (М . </a:t>
            </a:r>
            <a:r>
              <a:rPr lang="ru-RU" dirty="0" err="1">
                <a:latin typeface="Bookman Old Style" panose="02050604050505020204" pitchFamily="18" charset="0"/>
              </a:rPr>
              <a:t>Коцюбинський</a:t>
            </a:r>
            <a:r>
              <a:rPr lang="ru-RU" dirty="0">
                <a:latin typeface="Bookman Old Style" panose="02050604050505020204" pitchFamily="18" charset="0"/>
              </a:rPr>
              <a:t>). </a:t>
            </a:r>
            <a:endParaRPr lang="uk-UA" dirty="0">
              <a:latin typeface="Bookman Old Style" panose="02050604050505020204" pitchFamily="18" charset="0"/>
            </a:endParaRPr>
          </a:p>
          <a:p>
            <a:pPr marL="0" lvl="0" indent="0">
              <a:buSzPts val="2400"/>
              <a:buNone/>
            </a:pPr>
            <a:endParaRPr lang="uk-UA" dirty="0">
              <a:latin typeface="Bookman Old Style" panose="02050604050505020204" pitchFamily="18" charset="0"/>
            </a:endParaRPr>
          </a:p>
          <a:p>
            <a:pPr marL="0" lvl="0" indent="0">
              <a:buSzPts val="2400"/>
              <a:buNone/>
            </a:pPr>
            <a:endParaRPr i="1" dirty="0">
              <a:latin typeface="Bookman Old Style" panose="02050604050505020204" pitchFamily="18" charset="0"/>
            </a:endParaRPr>
          </a:p>
        </p:txBody>
      </p:sp>
      <p:grpSp>
        <p:nvGrpSpPr>
          <p:cNvPr id="596" name="Google Shape;596;p14"/>
          <p:cNvGrpSpPr/>
          <p:nvPr/>
        </p:nvGrpSpPr>
        <p:grpSpPr>
          <a:xfrm>
            <a:off x="8925974" y="0"/>
            <a:ext cx="3266026" cy="6858001"/>
            <a:chOff x="8925974" y="0"/>
            <a:chExt cx="3266026" cy="6858001"/>
          </a:xfrm>
        </p:grpSpPr>
        <p:sp>
          <p:nvSpPr>
            <p:cNvPr id="597" name="Google Shape;597;p14"/>
            <p:cNvSpPr/>
            <p:nvPr/>
          </p:nvSpPr>
          <p:spPr>
            <a:xfrm>
              <a:off x="10290057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14"/>
            <p:cNvSpPr/>
            <p:nvPr/>
          </p:nvSpPr>
          <p:spPr>
            <a:xfrm>
              <a:off x="11652922" y="6295076"/>
              <a:ext cx="539078" cy="562924"/>
            </a:xfrm>
            <a:custGeom>
              <a:avLst/>
              <a:gdLst/>
              <a:ahLst/>
              <a:cxnLst/>
              <a:rect l="l" t="t" r="r" b="b"/>
              <a:pathLst>
                <a:path w="539078" h="562924" extrusionOk="0">
                  <a:moveTo>
                    <a:pt x="539078" y="0"/>
                  </a:moveTo>
                  <a:lnTo>
                    <a:pt x="539078" y="562924"/>
                  </a:lnTo>
                  <a:lnTo>
                    <a:pt x="22" y="562924"/>
                  </a:lnTo>
                  <a:lnTo>
                    <a:pt x="0" y="562712"/>
                  </a:lnTo>
                  <a:cubicBezTo>
                    <a:pt x="0" y="289501"/>
                    <a:pt x="193796" y="61554"/>
                    <a:pt x="451422" y="88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14"/>
            <p:cNvSpPr/>
            <p:nvPr/>
          </p:nvSpPr>
          <p:spPr>
            <a:xfrm>
              <a:off x="11652922" y="3552046"/>
              <a:ext cx="539078" cy="1125424"/>
            </a:xfrm>
            <a:custGeom>
              <a:avLst/>
              <a:gdLst/>
              <a:ahLst/>
              <a:cxnLst/>
              <a:rect l="l" t="t" r="r" b="b"/>
              <a:pathLst>
                <a:path w="539078" h="1125424" extrusionOk="0">
                  <a:moveTo>
                    <a:pt x="539078" y="0"/>
                  </a:moveTo>
                  <a:lnTo>
                    <a:pt x="539078" y="1125424"/>
                  </a:lnTo>
                  <a:lnTo>
                    <a:pt x="451423" y="1116588"/>
                  </a:lnTo>
                  <a:cubicBezTo>
                    <a:pt x="193797" y="1063870"/>
                    <a:pt x="0" y="835923"/>
                    <a:pt x="0" y="562712"/>
                  </a:cubicBezTo>
                  <a:cubicBezTo>
                    <a:pt x="0" y="289501"/>
                    <a:pt x="193797" y="61554"/>
                    <a:pt x="451423" y="88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14"/>
            <p:cNvSpPr/>
            <p:nvPr/>
          </p:nvSpPr>
          <p:spPr>
            <a:xfrm>
              <a:off x="11652922" y="2180532"/>
              <a:ext cx="539078" cy="1125425"/>
            </a:xfrm>
            <a:custGeom>
              <a:avLst/>
              <a:gdLst/>
              <a:ahLst/>
              <a:cxnLst/>
              <a:rect l="l" t="t" r="r" b="b"/>
              <a:pathLst>
                <a:path w="539078" h="1125425" extrusionOk="0">
                  <a:moveTo>
                    <a:pt x="539078" y="0"/>
                  </a:moveTo>
                  <a:lnTo>
                    <a:pt x="539078" y="1125425"/>
                  </a:lnTo>
                  <a:lnTo>
                    <a:pt x="451423" y="1116588"/>
                  </a:lnTo>
                  <a:cubicBezTo>
                    <a:pt x="193797" y="1063870"/>
                    <a:pt x="0" y="835923"/>
                    <a:pt x="0" y="562712"/>
                  </a:cubicBezTo>
                  <a:cubicBezTo>
                    <a:pt x="0" y="289502"/>
                    <a:pt x="193797" y="61554"/>
                    <a:pt x="451423" y="883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14"/>
            <p:cNvSpPr/>
            <p:nvPr/>
          </p:nvSpPr>
          <p:spPr>
            <a:xfrm>
              <a:off x="11652922" y="0"/>
              <a:ext cx="539078" cy="562926"/>
            </a:xfrm>
            <a:custGeom>
              <a:avLst/>
              <a:gdLst/>
              <a:ahLst/>
              <a:cxnLst/>
              <a:rect l="l" t="t" r="r" b="b"/>
              <a:pathLst>
                <a:path w="539078" h="562926" extrusionOk="0">
                  <a:moveTo>
                    <a:pt x="22" y="0"/>
                  </a:moveTo>
                  <a:lnTo>
                    <a:pt x="539078" y="0"/>
                  </a:lnTo>
                  <a:lnTo>
                    <a:pt x="539078" y="562926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14"/>
            <p:cNvSpPr/>
            <p:nvPr/>
          </p:nvSpPr>
          <p:spPr>
            <a:xfrm>
              <a:off x="8925976" y="0"/>
              <a:ext cx="1130725" cy="565362"/>
            </a:xfrm>
            <a:custGeom>
              <a:avLst/>
              <a:gdLst/>
              <a:ahLst/>
              <a:cxnLst/>
              <a:rect l="l" t="t" r="r" b="b"/>
              <a:pathLst>
                <a:path w="1130725" h="565362" extrusionOk="0">
                  <a:moveTo>
                    <a:pt x="0" y="0"/>
                  </a:moveTo>
                  <a:lnTo>
                    <a:pt x="25420" y="0"/>
                  </a:lnTo>
                  <a:lnTo>
                    <a:pt x="36369" y="108609"/>
                  </a:lnTo>
                  <a:cubicBezTo>
                    <a:pt x="86718" y="354660"/>
                    <a:pt x="304425" y="539750"/>
                    <a:pt x="565363" y="539750"/>
                  </a:cubicBezTo>
                  <a:cubicBezTo>
                    <a:pt x="826300" y="539750"/>
                    <a:pt x="1044007" y="354660"/>
                    <a:pt x="1094356" y="108609"/>
                  </a:cubicBezTo>
                  <a:lnTo>
                    <a:pt x="1105305" y="0"/>
                  </a:lnTo>
                  <a:lnTo>
                    <a:pt x="1130725" y="0"/>
                  </a:lnTo>
                  <a:cubicBezTo>
                    <a:pt x="1130725" y="312241"/>
                    <a:pt x="877604" y="565362"/>
                    <a:pt x="565363" y="565362"/>
                  </a:cubicBezTo>
                  <a:cubicBezTo>
                    <a:pt x="253121" y="565362"/>
                    <a:pt x="0" y="31224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14"/>
            <p:cNvSpPr/>
            <p:nvPr/>
          </p:nvSpPr>
          <p:spPr>
            <a:xfrm>
              <a:off x="10290805" y="0"/>
              <a:ext cx="1130726" cy="565362"/>
            </a:xfrm>
            <a:custGeom>
              <a:avLst/>
              <a:gdLst/>
              <a:ahLst/>
              <a:cxnLst/>
              <a:rect l="l" t="t" r="r" b="b"/>
              <a:pathLst>
                <a:path w="1130726" h="565362" extrusionOk="0">
                  <a:moveTo>
                    <a:pt x="0" y="0"/>
                  </a:moveTo>
                  <a:lnTo>
                    <a:pt x="25421" y="0"/>
                  </a:lnTo>
                  <a:lnTo>
                    <a:pt x="36370" y="108609"/>
                  </a:lnTo>
                  <a:cubicBezTo>
                    <a:pt x="86719" y="354660"/>
                    <a:pt x="304426" y="539750"/>
                    <a:pt x="565364" y="539750"/>
                  </a:cubicBezTo>
                  <a:cubicBezTo>
                    <a:pt x="826301" y="539750"/>
                    <a:pt x="1044008" y="354660"/>
                    <a:pt x="1094357" y="108609"/>
                  </a:cubicBezTo>
                  <a:lnTo>
                    <a:pt x="1105306" y="0"/>
                  </a:lnTo>
                  <a:lnTo>
                    <a:pt x="1130726" y="0"/>
                  </a:lnTo>
                  <a:cubicBezTo>
                    <a:pt x="1130726" y="312241"/>
                    <a:pt x="877604" y="565362"/>
                    <a:pt x="565364" y="565362"/>
                  </a:cubicBezTo>
                  <a:cubicBezTo>
                    <a:pt x="253123" y="565362"/>
                    <a:pt x="0" y="31224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14"/>
            <p:cNvSpPr/>
            <p:nvPr/>
          </p:nvSpPr>
          <p:spPr>
            <a:xfrm>
              <a:off x="11655636" y="809288"/>
              <a:ext cx="536364" cy="1124878"/>
            </a:xfrm>
            <a:custGeom>
              <a:avLst/>
              <a:gdLst/>
              <a:ahLst/>
              <a:cxnLst/>
              <a:rect l="l" t="t" r="r" b="b"/>
              <a:pathLst>
                <a:path w="536364" h="1124878" extrusionOk="0">
                  <a:moveTo>
                    <a:pt x="536364" y="0"/>
                  </a:moveTo>
                  <a:lnTo>
                    <a:pt x="536364" y="25187"/>
                  </a:lnTo>
                  <a:lnTo>
                    <a:pt x="456541" y="33233"/>
                  </a:lnTo>
                  <a:cubicBezTo>
                    <a:pt x="210489" y="83583"/>
                    <a:pt x="25399" y="301290"/>
                    <a:pt x="25399" y="562226"/>
                  </a:cubicBezTo>
                  <a:cubicBezTo>
                    <a:pt x="25399" y="823163"/>
                    <a:pt x="210489" y="1040870"/>
                    <a:pt x="456541" y="1091219"/>
                  </a:cubicBezTo>
                  <a:lnTo>
                    <a:pt x="536364" y="1099266"/>
                  </a:lnTo>
                  <a:lnTo>
                    <a:pt x="536364" y="1124878"/>
                  </a:lnTo>
                  <a:lnTo>
                    <a:pt x="451423" y="1116315"/>
                  </a:lnTo>
                  <a:cubicBezTo>
                    <a:pt x="193797" y="1063597"/>
                    <a:pt x="0" y="835650"/>
                    <a:pt x="0" y="562439"/>
                  </a:cubicBezTo>
                  <a:cubicBezTo>
                    <a:pt x="0" y="289228"/>
                    <a:pt x="193797" y="61281"/>
                    <a:pt x="451423" y="85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14"/>
            <p:cNvSpPr/>
            <p:nvPr/>
          </p:nvSpPr>
          <p:spPr>
            <a:xfrm>
              <a:off x="10290805" y="2178092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14"/>
            <p:cNvSpPr/>
            <p:nvPr/>
          </p:nvSpPr>
          <p:spPr>
            <a:xfrm>
              <a:off x="8925974" y="806365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14"/>
            <p:cNvSpPr/>
            <p:nvPr/>
          </p:nvSpPr>
          <p:spPr>
            <a:xfrm>
              <a:off x="10290805" y="3549819"/>
              <a:ext cx="1130726" cy="1130724"/>
            </a:xfrm>
            <a:custGeom>
              <a:avLst/>
              <a:gdLst/>
              <a:ahLst/>
              <a:cxnLst/>
              <a:rect l="l" t="t" r="r" b="b"/>
              <a:pathLst>
                <a:path w="1130726" h="1130724" extrusionOk="0">
                  <a:moveTo>
                    <a:pt x="565363" y="25186"/>
                  </a:moveTo>
                  <a:cubicBezTo>
                    <a:pt x="267149" y="25186"/>
                    <a:pt x="25399" y="266936"/>
                    <a:pt x="25399" y="565149"/>
                  </a:cubicBezTo>
                  <a:cubicBezTo>
                    <a:pt x="25399" y="863362"/>
                    <a:pt x="267149" y="1105112"/>
                    <a:pt x="565363" y="1105112"/>
                  </a:cubicBezTo>
                  <a:cubicBezTo>
                    <a:pt x="863577" y="1105112"/>
                    <a:pt x="1105327" y="863362"/>
                    <a:pt x="1105327" y="565149"/>
                  </a:cubicBezTo>
                  <a:cubicBezTo>
                    <a:pt x="1105327" y="266936"/>
                    <a:pt x="863577" y="25186"/>
                    <a:pt x="565363" y="25186"/>
                  </a:cubicBezTo>
                  <a:close/>
                  <a:moveTo>
                    <a:pt x="565363" y="0"/>
                  </a:moveTo>
                  <a:cubicBezTo>
                    <a:pt x="877604" y="0"/>
                    <a:pt x="1130726" y="253121"/>
                    <a:pt x="1130726" y="565362"/>
                  </a:cubicBezTo>
                  <a:cubicBezTo>
                    <a:pt x="1130726" y="877603"/>
                    <a:pt x="877604" y="1130724"/>
                    <a:pt x="565363" y="1130724"/>
                  </a:cubicBezTo>
                  <a:cubicBezTo>
                    <a:pt x="253122" y="1130724"/>
                    <a:pt x="0" y="877603"/>
                    <a:pt x="0" y="565362"/>
                  </a:cubicBezTo>
                  <a:cubicBezTo>
                    <a:pt x="0" y="253121"/>
                    <a:pt x="253122" y="0"/>
                    <a:pt x="5653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8" name="Google Shape;608;p14"/>
            <p:cNvSpPr/>
            <p:nvPr/>
          </p:nvSpPr>
          <p:spPr>
            <a:xfrm>
              <a:off x="11655636" y="4924471"/>
              <a:ext cx="536364" cy="1124877"/>
            </a:xfrm>
            <a:custGeom>
              <a:avLst/>
              <a:gdLst/>
              <a:ahLst/>
              <a:cxnLst/>
              <a:rect l="l" t="t" r="r" b="b"/>
              <a:pathLst>
                <a:path w="536364" h="1124877" extrusionOk="0">
                  <a:moveTo>
                    <a:pt x="536364" y="0"/>
                  </a:moveTo>
                  <a:lnTo>
                    <a:pt x="536364" y="25186"/>
                  </a:lnTo>
                  <a:lnTo>
                    <a:pt x="456541" y="33232"/>
                  </a:lnTo>
                  <a:cubicBezTo>
                    <a:pt x="210489" y="83582"/>
                    <a:pt x="25399" y="301289"/>
                    <a:pt x="25399" y="562225"/>
                  </a:cubicBezTo>
                  <a:cubicBezTo>
                    <a:pt x="25399" y="823162"/>
                    <a:pt x="210489" y="1040869"/>
                    <a:pt x="456541" y="1091218"/>
                  </a:cubicBezTo>
                  <a:lnTo>
                    <a:pt x="536364" y="1099265"/>
                  </a:lnTo>
                  <a:lnTo>
                    <a:pt x="536364" y="1124877"/>
                  </a:lnTo>
                  <a:lnTo>
                    <a:pt x="451423" y="1116314"/>
                  </a:lnTo>
                  <a:cubicBezTo>
                    <a:pt x="193797" y="1063596"/>
                    <a:pt x="0" y="835649"/>
                    <a:pt x="0" y="562438"/>
                  </a:cubicBezTo>
                  <a:cubicBezTo>
                    <a:pt x="0" y="289227"/>
                    <a:pt x="193797" y="61280"/>
                    <a:pt x="451423" y="85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14"/>
            <p:cNvSpPr/>
            <p:nvPr/>
          </p:nvSpPr>
          <p:spPr>
            <a:xfrm>
              <a:off x="10290869" y="6293274"/>
              <a:ext cx="1130598" cy="564727"/>
            </a:xfrm>
            <a:custGeom>
              <a:avLst/>
              <a:gdLst/>
              <a:ahLst/>
              <a:cxnLst/>
              <a:rect l="l" t="t" r="r" b="b"/>
              <a:pathLst>
                <a:path w="1130598" h="564727" extrusionOk="0">
                  <a:moveTo>
                    <a:pt x="565300" y="0"/>
                  </a:moveTo>
                  <a:cubicBezTo>
                    <a:pt x="838510" y="0"/>
                    <a:pt x="1066458" y="193796"/>
                    <a:pt x="1119176" y="451422"/>
                  </a:cubicBezTo>
                  <a:lnTo>
                    <a:pt x="1130598" y="564727"/>
                  </a:lnTo>
                  <a:lnTo>
                    <a:pt x="1105221" y="564727"/>
                  </a:lnTo>
                  <a:lnTo>
                    <a:pt x="1094293" y="456328"/>
                  </a:lnTo>
                  <a:cubicBezTo>
                    <a:pt x="1043944" y="210276"/>
                    <a:pt x="826237" y="25186"/>
                    <a:pt x="565300" y="25186"/>
                  </a:cubicBezTo>
                  <a:cubicBezTo>
                    <a:pt x="304362" y="25186"/>
                    <a:pt x="86655" y="210276"/>
                    <a:pt x="36306" y="456328"/>
                  </a:cubicBezTo>
                  <a:lnTo>
                    <a:pt x="25378" y="564727"/>
                  </a:lnTo>
                  <a:lnTo>
                    <a:pt x="0" y="564727"/>
                  </a:lnTo>
                  <a:lnTo>
                    <a:pt x="11423" y="451422"/>
                  </a:lnTo>
                  <a:cubicBezTo>
                    <a:pt x="64141" y="193796"/>
                    <a:pt x="292089" y="0"/>
                    <a:pt x="56530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89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unchcardVTI">
  <a:themeElements>
    <a:clrScheme name="AnalogousFromLightSeedRightStep">
      <a:dk1>
        <a:srgbClr val="000000"/>
      </a:dk1>
      <a:lt1>
        <a:srgbClr val="FFFFFF"/>
      </a:lt1>
      <a:dk2>
        <a:srgbClr val="41242F"/>
      </a:dk2>
      <a:lt2>
        <a:srgbClr val="E6E8E2"/>
      </a:lt2>
      <a:accent1>
        <a:srgbClr val="A896C6"/>
      </a:accent1>
      <a:accent2>
        <a:srgbClr val="AD7FBA"/>
      </a:accent2>
      <a:accent3>
        <a:srgbClr val="C493BA"/>
      </a:accent3>
      <a:accent4>
        <a:srgbClr val="BA7F95"/>
      </a:accent4>
      <a:accent5>
        <a:srgbClr val="C69896"/>
      </a:accent5>
      <a:accent6>
        <a:srgbClr val="BA9A7F"/>
      </a:accent6>
      <a:hlink>
        <a:srgbClr val="758A53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unchcardVTI">
  <a:themeElements>
    <a:clrScheme name="AnalogousFromLightSeedRightStep">
      <a:dk1>
        <a:srgbClr val="000000"/>
      </a:dk1>
      <a:lt1>
        <a:srgbClr val="FFFFFF"/>
      </a:lt1>
      <a:dk2>
        <a:srgbClr val="41242F"/>
      </a:dk2>
      <a:lt2>
        <a:srgbClr val="E6E8E2"/>
      </a:lt2>
      <a:accent1>
        <a:srgbClr val="A896C6"/>
      </a:accent1>
      <a:accent2>
        <a:srgbClr val="AD7FBA"/>
      </a:accent2>
      <a:accent3>
        <a:srgbClr val="C493BA"/>
      </a:accent3>
      <a:accent4>
        <a:srgbClr val="BA7F95"/>
      </a:accent4>
      <a:accent5>
        <a:srgbClr val="C69896"/>
      </a:accent5>
      <a:accent6>
        <a:srgbClr val="BA9A7F"/>
      </a:accent6>
      <a:hlink>
        <a:srgbClr val="758A53"/>
      </a:hlink>
      <a:folHlink>
        <a:srgbClr val="7F7F7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Офіс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795</Words>
  <Application>Microsoft Office PowerPoint</Application>
  <PresentationFormat>Широкий екран</PresentationFormat>
  <Paragraphs>73</Paragraphs>
  <Slides>13</Slides>
  <Notes>6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13</vt:i4>
      </vt:variant>
    </vt:vector>
  </HeadingPairs>
  <TitlesOfParts>
    <vt:vector size="19" baseType="lpstr">
      <vt:lpstr>Bookman Old Style</vt:lpstr>
      <vt:lpstr>Wingdings</vt:lpstr>
      <vt:lpstr>Calibri</vt:lpstr>
      <vt:lpstr>Arial</vt:lpstr>
      <vt:lpstr>PunchcardVTI</vt:lpstr>
      <vt:lpstr>PunchcardVTI</vt:lpstr>
      <vt:lpstr>Смислові зв’язки між частинами складносурядного речення</vt:lpstr>
      <vt:lpstr>Мета уроку</vt:lpstr>
      <vt:lpstr>Презентація PowerPoint</vt:lpstr>
      <vt:lpstr>Презентація PowerPoint</vt:lpstr>
      <vt:lpstr>Презентація PowerPoint</vt:lpstr>
      <vt:lpstr>Запам’ятайте:</vt:lpstr>
      <vt:lpstr>Презентація PowerPoint</vt:lpstr>
      <vt:lpstr>Вправа «Розумники»</vt:lpstr>
      <vt:lpstr>Самоперевірка</vt:lpstr>
      <vt:lpstr>Логічний диктант</vt:lpstr>
      <vt:lpstr>Вправа «Доповнювач»</vt:lpstr>
      <vt:lpstr>Рефлексія</vt:lpstr>
      <vt:lpstr>Домашнє завдання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Складносурядне речення, його будова й засоби зв’язку між його частинами</dc:title>
  <dc:creator>Svitlana  Vozna</dc:creator>
  <cp:lastModifiedBy>Елена Зайцева</cp:lastModifiedBy>
  <cp:revision>14</cp:revision>
  <dcterms:created xsi:type="dcterms:W3CDTF">2022-10-16T15:44:00Z</dcterms:created>
  <dcterms:modified xsi:type="dcterms:W3CDTF">2026-10-11T08:02:46Z</dcterms:modified>
</cp:coreProperties>
</file>