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80" r:id="rId3"/>
    <p:sldId id="281" r:id="rId4"/>
    <p:sldId id="259" r:id="rId5"/>
    <p:sldId id="266" r:id="rId6"/>
    <p:sldId id="261" r:id="rId7"/>
    <p:sldId id="262" r:id="rId8"/>
    <p:sldId id="267" r:id="rId9"/>
    <p:sldId id="270" r:id="rId10"/>
    <p:sldId id="292" r:id="rId11"/>
    <p:sldId id="263" r:id="rId12"/>
    <p:sldId id="264" r:id="rId13"/>
    <p:sldId id="258" r:id="rId14"/>
    <p:sldId id="272" r:id="rId15"/>
    <p:sldId id="271" r:id="rId16"/>
    <p:sldId id="277" r:id="rId17"/>
    <p:sldId id="279" r:id="rId18"/>
    <p:sldId id="276" r:id="rId19"/>
    <p:sldId id="290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FFCCCC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332" autoAdjust="0"/>
  </p:normalViewPr>
  <p:slideViewPr>
    <p:cSldViewPr>
      <p:cViewPr varScale="1">
        <p:scale>
          <a:sx n="54" d="100"/>
          <a:sy n="54" d="100"/>
        </p:scale>
        <p:origin x="1664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313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5F185A-2FD0-49FF-A07B-E2BD5B0FB990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C1D2275-F7EE-48F4-8F7A-56978E98BE27}">
      <dgm:prSet phldrT="[Текст]" custT="1"/>
      <dgm:spPr/>
      <dgm:t>
        <a:bodyPr/>
        <a:lstStyle/>
        <a:p>
          <a:r>
            <a:rPr lang="uk-UA" sz="4400" b="1" i="1" dirty="0">
              <a:solidFill>
                <a:srgbClr val="CC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Складне речення</a:t>
          </a:r>
          <a:endParaRPr lang="ru-RU" sz="4400" b="1" i="1" dirty="0">
            <a:solidFill>
              <a:srgbClr val="CC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2935AA-C6DB-44F0-A083-9DBFA67E31F8}" type="parTrans" cxnId="{BED9F627-F6E6-4A94-BD06-7B0E26823115}">
      <dgm:prSet/>
      <dgm:spPr/>
      <dgm:t>
        <a:bodyPr/>
        <a:lstStyle/>
        <a:p>
          <a:endParaRPr lang="ru-RU"/>
        </a:p>
      </dgm:t>
    </dgm:pt>
    <dgm:pt modelId="{D6506C29-FB6F-4734-A043-EE23FFFCDCDA}" type="sibTrans" cxnId="{BED9F627-F6E6-4A94-BD06-7B0E26823115}">
      <dgm:prSet/>
      <dgm:spPr/>
      <dgm:t>
        <a:bodyPr/>
        <a:lstStyle/>
        <a:p>
          <a:endParaRPr lang="ru-RU"/>
        </a:p>
      </dgm:t>
    </dgm:pt>
    <dgm:pt modelId="{B6EA81E3-67E1-43D1-BDF4-BFE934532B05}">
      <dgm:prSet phldrT="[Текст]" custT="1"/>
      <dgm:spPr/>
      <dgm:t>
        <a:bodyPr/>
        <a:lstStyle/>
        <a:p>
          <a:r>
            <a:rPr lang="uk-UA" sz="2800" b="1" i="1" dirty="0">
              <a:solidFill>
                <a:srgbClr val="CC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Сполучниковий зв'язок </a:t>
          </a:r>
          <a:r>
            <a:rPr lang="uk-UA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(сполучники, сполучні слова, інтонація) </a:t>
          </a:r>
          <a:endParaRPr lang="ru-RU" sz="2400" dirty="0">
            <a:solidFill>
              <a:srgbClr val="0070C0"/>
            </a:solidFill>
          </a:endParaRPr>
        </a:p>
      </dgm:t>
    </dgm:pt>
    <dgm:pt modelId="{4E8CCBA1-CD81-406C-B339-11018F05C5D4}" type="parTrans" cxnId="{A08385B0-C203-4C93-96DD-91B10F6C51B1}">
      <dgm:prSet/>
      <dgm:spPr/>
      <dgm:t>
        <a:bodyPr/>
        <a:lstStyle/>
        <a:p>
          <a:endParaRPr lang="ru-RU"/>
        </a:p>
      </dgm:t>
    </dgm:pt>
    <dgm:pt modelId="{6B2C2675-0083-45A3-9DB3-3D215029FDAD}" type="sibTrans" cxnId="{A08385B0-C203-4C93-96DD-91B10F6C51B1}">
      <dgm:prSet/>
      <dgm:spPr/>
      <dgm:t>
        <a:bodyPr/>
        <a:lstStyle/>
        <a:p>
          <a:endParaRPr lang="ru-RU"/>
        </a:p>
      </dgm:t>
    </dgm:pt>
    <dgm:pt modelId="{CFA75F80-7CDA-47E8-AB3C-90B7DEAE6790}">
      <dgm:prSet phldrT="[Текст]" custT="1"/>
      <dgm:spPr/>
      <dgm:t>
        <a:bodyPr/>
        <a:lstStyle/>
        <a:p>
          <a:r>
            <a:rPr lang="uk-UA" sz="2400" b="1" i="1" dirty="0">
              <a:solidFill>
                <a:srgbClr val="CC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Складносурядне </a:t>
          </a:r>
          <a:r>
            <a:rPr lang="uk-UA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(сполучники сурядності)</a:t>
          </a:r>
          <a:endParaRPr lang="ru-RU" sz="20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4128C92-C853-447F-A017-786E227C3E24}" type="parTrans" cxnId="{E1239ABD-CB51-4B93-89B2-0DF244F24BBF}">
      <dgm:prSet/>
      <dgm:spPr/>
      <dgm:t>
        <a:bodyPr/>
        <a:lstStyle/>
        <a:p>
          <a:endParaRPr lang="ru-RU"/>
        </a:p>
      </dgm:t>
    </dgm:pt>
    <dgm:pt modelId="{7984B850-7995-4F6C-8977-C2636CF0301E}" type="sibTrans" cxnId="{E1239ABD-CB51-4B93-89B2-0DF244F24BBF}">
      <dgm:prSet/>
      <dgm:spPr/>
      <dgm:t>
        <a:bodyPr/>
        <a:lstStyle/>
        <a:p>
          <a:endParaRPr lang="ru-RU"/>
        </a:p>
      </dgm:t>
    </dgm:pt>
    <dgm:pt modelId="{555C7DDB-2212-4659-B277-26F97C18607A}">
      <dgm:prSet phldrT="[Текст]" custT="1"/>
      <dgm:spPr/>
      <dgm:t>
        <a:bodyPr/>
        <a:lstStyle/>
        <a:p>
          <a:r>
            <a:rPr lang="uk-UA" sz="2400" b="1" i="1" dirty="0">
              <a:solidFill>
                <a:srgbClr val="CC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Складнопідрядне </a:t>
          </a:r>
          <a:r>
            <a:rPr lang="uk-UA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(сполучники підрядності, сполучні слова)</a:t>
          </a:r>
          <a:endParaRPr lang="ru-RU" sz="19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E2EA18-12CC-49FE-BCB2-66D6EE07774D}" type="parTrans" cxnId="{068E9E9D-AC2B-4299-92D7-7F925C874CB4}">
      <dgm:prSet/>
      <dgm:spPr/>
      <dgm:t>
        <a:bodyPr/>
        <a:lstStyle/>
        <a:p>
          <a:endParaRPr lang="ru-RU"/>
        </a:p>
      </dgm:t>
    </dgm:pt>
    <dgm:pt modelId="{80864424-4DF0-4333-BCAD-F9CE671954BE}" type="sibTrans" cxnId="{068E9E9D-AC2B-4299-92D7-7F925C874CB4}">
      <dgm:prSet/>
      <dgm:spPr/>
      <dgm:t>
        <a:bodyPr/>
        <a:lstStyle/>
        <a:p>
          <a:endParaRPr lang="ru-RU"/>
        </a:p>
      </dgm:t>
    </dgm:pt>
    <dgm:pt modelId="{D75539EB-9F38-490C-A9BA-E2869EB2DC39}">
      <dgm:prSet phldrT="[Текст]" custT="1"/>
      <dgm:spPr/>
      <dgm:t>
        <a:bodyPr/>
        <a:lstStyle/>
        <a:p>
          <a:r>
            <a:rPr lang="uk-UA" sz="2400" b="1" i="1" dirty="0">
              <a:solidFill>
                <a:srgbClr val="CC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Безсполучниковий зв'язок</a:t>
          </a:r>
        </a:p>
        <a:p>
          <a:r>
            <a:rPr lang="uk-UA" sz="2400" b="1" i="1" dirty="0">
              <a:solidFill>
                <a:srgbClr val="CC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uk-UA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(інтонація) </a:t>
          </a:r>
          <a:endParaRPr lang="ru-RU" sz="2400" dirty="0">
            <a:solidFill>
              <a:srgbClr val="0070C0"/>
            </a:solidFill>
          </a:endParaRPr>
        </a:p>
      </dgm:t>
    </dgm:pt>
    <dgm:pt modelId="{B189A7CB-99BF-4E54-AD71-79321DE92308}" type="parTrans" cxnId="{7FB3F541-784A-4F8F-BE3F-BC655DED7036}">
      <dgm:prSet/>
      <dgm:spPr/>
      <dgm:t>
        <a:bodyPr/>
        <a:lstStyle/>
        <a:p>
          <a:endParaRPr lang="ru-RU"/>
        </a:p>
      </dgm:t>
    </dgm:pt>
    <dgm:pt modelId="{7D152473-7D4D-4597-9B6F-835A05868FAD}" type="sibTrans" cxnId="{7FB3F541-784A-4F8F-BE3F-BC655DED7036}">
      <dgm:prSet/>
      <dgm:spPr/>
      <dgm:t>
        <a:bodyPr/>
        <a:lstStyle/>
        <a:p>
          <a:endParaRPr lang="ru-RU"/>
        </a:p>
      </dgm:t>
    </dgm:pt>
    <dgm:pt modelId="{B2EE8196-92D5-40A4-AADC-EF3B3DA6D2B1}">
      <dgm:prSet phldrT="[Текст]" custT="1"/>
      <dgm:spPr/>
      <dgm:t>
        <a:bodyPr/>
        <a:lstStyle/>
        <a:p>
          <a:r>
            <a:rPr lang="uk-UA" sz="2400" b="1" i="1" dirty="0">
              <a:solidFill>
                <a:srgbClr val="CC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Безсполучникове</a:t>
          </a:r>
          <a:endParaRPr lang="ru-RU" sz="2400" b="1" i="1" dirty="0">
            <a:solidFill>
              <a:srgbClr val="CC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8037B41-6CD7-43D0-953D-22FAC6A14BA1}" type="parTrans" cxnId="{F2F67F9C-064A-46C5-B9E3-ABC81855BC7F}">
      <dgm:prSet/>
      <dgm:spPr/>
      <dgm:t>
        <a:bodyPr/>
        <a:lstStyle/>
        <a:p>
          <a:endParaRPr lang="ru-RU"/>
        </a:p>
      </dgm:t>
    </dgm:pt>
    <dgm:pt modelId="{7B02AA2E-EB9E-49CE-8DE2-418536FE04BA}" type="sibTrans" cxnId="{F2F67F9C-064A-46C5-B9E3-ABC81855BC7F}">
      <dgm:prSet/>
      <dgm:spPr/>
      <dgm:t>
        <a:bodyPr/>
        <a:lstStyle/>
        <a:p>
          <a:endParaRPr lang="ru-RU"/>
        </a:p>
      </dgm:t>
    </dgm:pt>
    <dgm:pt modelId="{821BE262-D6E8-4E6A-92BE-8DE349CF96F5}" type="pres">
      <dgm:prSet presAssocID="{9C5F185A-2FD0-49FF-A07B-E2BD5B0FB99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C45D1B9-CEE7-405D-AB0F-29324BDABC85}" type="pres">
      <dgm:prSet presAssocID="{DC1D2275-F7EE-48F4-8F7A-56978E98BE27}" presName="hierRoot1" presStyleCnt="0"/>
      <dgm:spPr/>
    </dgm:pt>
    <dgm:pt modelId="{2F391F1C-843E-481C-A965-3D7BAD46496C}" type="pres">
      <dgm:prSet presAssocID="{DC1D2275-F7EE-48F4-8F7A-56978E98BE27}" presName="composite" presStyleCnt="0"/>
      <dgm:spPr/>
    </dgm:pt>
    <dgm:pt modelId="{A619897D-9EA3-41EA-8403-F18853CE513F}" type="pres">
      <dgm:prSet presAssocID="{DC1D2275-F7EE-48F4-8F7A-56978E98BE27}" presName="background" presStyleLbl="node0" presStyleIdx="0" presStyleCnt="1"/>
      <dgm:spPr/>
    </dgm:pt>
    <dgm:pt modelId="{D4F45A4E-4A03-448C-9A0B-1B6F0EBA57B5}" type="pres">
      <dgm:prSet presAssocID="{DC1D2275-F7EE-48F4-8F7A-56978E98BE27}" presName="text" presStyleLbl="fgAcc0" presStyleIdx="0" presStyleCnt="1" custScaleX="346581" custScaleY="165106" custLinFactNeighborX="-11421" custLinFactNeighborY="3779">
        <dgm:presLayoutVars>
          <dgm:chPref val="3"/>
        </dgm:presLayoutVars>
      </dgm:prSet>
      <dgm:spPr/>
    </dgm:pt>
    <dgm:pt modelId="{14BC6C08-A31D-494A-8C06-6037833FCC89}" type="pres">
      <dgm:prSet presAssocID="{DC1D2275-F7EE-48F4-8F7A-56978E98BE27}" presName="hierChild2" presStyleCnt="0"/>
      <dgm:spPr/>
    </dgm:pt>
    <dgm:pt modelId="{5633F269-3764-4DB3-9A3C-6DA67A835FB5}" type="pres">
      <dgm:prSet presAssocID="{4E8CCBA1-CD81-406C-B339-11018F05C5D4}" presName="Name10" presStyleLbl="parChTrans1D2" presStyleIdx="0" presStyleCnt="2"/>
      <dgm:spPr/>
    </dgm:pt>
    <dgm:pt modelId="{C8D88AC5-500F-4C2D-943D-C5592217339F}" type="pres">
      <dgm:prSet presAssocID="{B6EA81E3-67E1-43D1-BDF4-BFE934532B05}" presName="hierRoot2" presStyleCnt="0"/>
      <dgm:spPr/>
    </dgm:pt>
    <dgm:pt modelId="{7D0F4237-2B0F-4348-95FE-953B9D1A724D}" type="pres">
      <dgm:prSet presAssocID="{B6EA81E3-67E1-43D1-BDF4-BFE934532B05}" presName="composite2" presStyleCnt="0"/>
      <dgm:spPr/>
    </dgm:pt>
    <dgm:pt modelId="{15882014-6A61-4ED6-9E8B-47876603DB1C}" type="pres">
      <dgm:prSet presAssocID="{B6EA81E3-67E1-43D1-BDF4-BFE934532B05}" presName="background2" presStyleLbl="node2" presStyleIdx="0" presStyleCnt="2"/>
      <dgm:spPr/>
    </dgm:pt>
    <dgm:pt modelId="{8ABD6F7C-50A4-4151-8903-0AA9D2980090}" type="pres">
      <dgm:prSet presAssocID="{B6EA81E3-67E1-43D1-BDF4-BFE934532B05}" presName="text2" presStyleLbl="fgAcc2" presStyleIdx="0" presStyleCnt="2" custScaleX="249729" custScaleY="249234">
        <dgm:presLayoutVars>
          <dgm:chPref val="3"/>
        </dgm:presLayoutVars>
      </dgm:prSet>
      <dgm:spPr/>
    </dgm:pt>
    <dgm:pt modelId="{126AFFAE-67AF-4D0A-98B6-40FD88D5A65B}" type="pres">
      <dgm:prSet presAssocID="{B6EA81E3-67E1-43D1-BDF4-BFE934532B05}" presName="hierChild3" presStyleCnt="0"/>
      <dgm:spPr/>
    </dgm:pt>
    <dgm:pt modelId="{2BBF56FC-F8E7-4D43-92AC-46A5DDA1DF3E}" type="pres">
      <dgm:prSet presAssocID="{94128C92-C853-447F-A017-786E227C3E24}" presName="Name17" presStyleLbl="parChTrans1D3" presStyleIdx="0" presStyleCnt="3"/>
      <dgm:spPr/>
    </dgm:pt>
    <dgm:pt modelId="{81EE21D2-FE92-47AE-A5EC-83D880E38170}" type="pres">
      <dgm:prSet presAssocID="{CFA75F80-7CDA-47E8-AB3C-90B7DEAE6790}" presName="hierRoot3" presStyleCnt="0"/>
      <dgm:spPr/>
    </dgm:pt>
    <dgm:pt modelId="{AF5E8807-3384-4C81-8E48-83452DED6367}" type="pres">
      <dgm:prSet presAssocID="{CFA75F80-7CDA-47E8-AB3C-90B7DEAE6790}" presName="composite3" presStyleCnt="0"/>
      <dgm:spPr/>
    </dgm:pt>
    <dgm:pt modelId="{2582E8D7-04BD-4EE7-A8A1-46B041BB8A68}" type="pres">
      <dgm:prSet presAssocID="{CFA75F80-7CDA-47E8-AB3C-90B7DEAE6790}" presName="background3" presStyleLbl="node3" presStyleIdx="0" presStyleCnt="3"/>
      <dgm:spPr/>
    </dgm:pt>
    <dgm:pt modelId="{41B9A229-9701-42B5-BEB4-ED11D69EB327}" type="pres">
      <dgm:prSet presAssocID="{CFA75F80-7CDA-47E8-AB3C-90B7DEAE6790}" presName="text3" presStyleLbl="fgAcc3" presStyleIdx="0" presStyleCnt="3" custScaleX="208580" custScaleY="192761">
        <dgm:presLayoutVars>
          <dgm:chPref val="3"/>
        </dgm:presLayoutVars>
      </dgm:prSet>
      <dgm:spPr/>
    </dgm:pt>
    <dgm:pt modelId="{148903C8-C282-48C7-BDB1-701158345742}" type="pres">
      <dgm:prSet presAssocID="{CFA75F80-7CDA-47E8-AB3C-90B7DEAE6790}" presName="hierChild4" presStyleCnt="0"/>
      <dgm:spPr/>
    </dgm:pt>
    <dgm:pt modelId="{19DB3997-C91E-44F8-903E-2A8053FDC523}" type="pres">
      <dgm:prSet presAssocID="{4DE2EA18-12CC-49FE-BCB2-66D6EE07774D}" presName="Name17" presStyleLbl="parChTrans1D3" presStyleIdx="1" presStyleCnt="3"/>
      <dgm:spPr/>
    </dgm:pt>
    <dgm:pt modelId="{6A6331F8-24A9-45A4-804E-3767100DC443}" type="pres">
      <dgm:prSet presAssocID="{555C7DDB-2212-4659-B277-26F97C18607A}" presName="hierRoot3" presStyleCnt="0"/>
      <dgm:spPr/>
    </dgm:pt>
    <dgm:pt modelId="{CE98CBD4-A158-45D3-8A7A-5BA7B35F0763}" type="pres">
      <dgm:prSet presAssocID="{555C7DDB-2212-4659-B277-26F97C18607A}" presName="composite3" presStyleCnt="0"/>
      <dgm:spPr/>
    </dgm:pt>
    <dgm:pt modelId="{FE11B930-6EEA-4245-B1B2-B62465B5CC23}" type="pres">
      <dgm:prSet presAssocID="{555C7DDB-2212-4659-B277-26F97C18607A}" presName="background3" presStyleLbl="node3" presStyleIdx="1" presStyleCnt="3"/>
      <dgm:spPr/>
    </dgm:pt>
    <dgm:pt modelId="{37811617-0918-469B-AA06-0708DAB820E5}" type="pres">
      <dgm:prSet presAssocID="{555C7DDB-2212-4659-B277-26F97C18607A}" presName="text3" presStyleLbl="fgAcc3" presStyleIdx="1" presStyleCnt="3" custScaleX="232931" custScaleY="277306" custLinFactNeighborX="11750" custLinFactNeighborY="3201">
        <dgm:presLayoutVars>
          <dgm:chPref val="3"/>
        </dgm:presLayoutVars>
      </dgm:prSet>
      <dgm:spPr/>
    </dgm:pt>
    <dgm:pt modelId="{C0EF06D6-0849-46F8-957D-5A9A0956014D}" type="pres">
      <dgm:prSet presAssocID="{555C7DDB-2212-4659-B277-26F97C18607A}" presName="hierChild4" presStyleCnt="0"/>
      <dgm:spPr/>
    </dgm:pt>
    <dgm:pt modelId="{868C11E0-90A2-4D21-8367-D0032D9140E8}" type="pres">
      <dgm:prSet presAssocID="{B189A7CB-99BF-4E54-AD71-79321DE92308}" presName="Name10" presStyleLbl="parChTrans1D2" presStyleIdx="1" presStyleCnt="2"/>
      <dgm:spPr/>
    </dgm:pt>
    <dgm:pt modelId="{BAAE888E-58FA-4432-94F7-8A5AF391FA8E}" type="pres">
      <dgm:prSet presAssocID="{D75539EB-9F38-490C-A9BA-E2869EB2DC39}" presName="hierRoot2" presStyleCnt="0"/>
      <dgm:spPr/>
    </dgm:pt>
    <dgm:pt modelId="{1B427D50-065A-4DE9-B553-65A75F79D911}" type="pres">
      <dgm:prSet presAssocID="{D75539EB-9F38-490C-A9BA-E2869EB2DC39}" presName="composite2" presStyleCnt="0"/>
      <dgm:spPr/>
    </dgm:pt>
    <dgm:pt modelId="{6AE51EA2-EA81-4285-B8AE-5D2B5D241112}" type="pres">
      <dgm:prSet presAssocID="{D75539EB-9F38-490C-A9BA-E2869EB2DC39}" presName="background2" presStyleLbl="node2" presStyleIdx="1" presStyleCnt="2"/>
      <dgm:spPr/>
    </dgm:pt>
    <dgm:pt modelId="{CB0621D0-B869-41E2-B79E-AD5BAA5E4720}" type="pres">
      <dgm:prSet presAssocID="{D75539EB-9F38-490C-A9BA-E2869EB2DC39}" presName="text2" presStyleLbl="fgAcc2" presStyleIdx="1" presStyleCnt="2" custScaleX="273258" custScaleY="175486" custLinFactNeighborX="-4571" custLinFactNeighborY="-8168">
        <dgm:presLayoutVars>
          <dgm:chPref val="3"/>
        </dgm:presLayoutVars>
      </dgm:prSet>
      <dgm:spPr/>
    </dgm:pt>
    <dgm:pt modelId="{D698CA59-E8CA-4A84-B391-5B1835DAE0DF}" type="pres">
      <dgm:prSet presAssocID="{D75539EB-9F38-490C-A9BA-E2869EB2DC39}" presName="hierChild3" presStyleCnt="0"/>
      <dgm:spPr/>
    </dgm:pt>
    <dgm:pt modelId="{8E761CDD-FD5C-4A9F-992A-5D06AA096AC8}" type="pres">
      <dgm:prSet presAssocID="{F8037B41-6CD7-43D0-953D-22FAC6A14BA1}" presName="Name17" presStyleLbl="parChTrans1D3" presStyleIdx="2" presStyleCnt="3"/>
      <dgm:spPr/>
    </dgm:pt>
    <dgm:pt modelId="{FA76C2EE-C11B-4817-9E69-B6A09F03B665}" type="pres">
      <dgm:prSet presAssocID="{B2EE8196-92D5-40A4-AADC-EF3B3DA6D2B1}" presName="hierRoot3" presStyleCnt="0"/>
      <dgm:spPr/>
    </dgm:pt>
    <dgm:pt modelId="{3740D47D-CED2-4411-9F07-2C2C215B76B5}" type="pres">
      <dgm:prSet presAssocID="{B2EE8196-92D5-40A4-AADC-EF3B3DA6D2B1}" presName="composite3" presStyleCnt="0"/>
      <dgm:spPr/>
    </dgm:pt>
    <dgm:pt modelId="{A1EE82CA-5BE3-41AC-AE54-CB5D912DBD5B}" type="pres">
      <dgm:prSet presAssocID="{B2EE8196-92D5-40A4-AADC-EF3B3DA6D2B1}" presName="background3" presStyleLbl="node3" presStyleIdx="2" presStyleCnt="3"/>
      <dgm:spPr/>
    </dgm:pt>
    <dgm:pt modelId="{B5B68DF4-D617-4998-8B4D-7F9EE3DC6730}" type="pres">
      <dgm:prSet presAssocID="{B2EE8196-92D5-40A4-AADC-EF3B3DA6D2B1}" presName="text3" presStyleLbl="fgAcc3" presStyleIdx="2" presStyleCnt="3" custScaleX="219651">
        <dgm:presLayoutVars>
          <dgm:chPref val="3"/>
        </dgm:presLayoutVars>
      </dgm:prSet>
      <dgm:spPr/>
    </dgm:pt>
    <dgm:pt modelId="{FBE5E620-C865-4D3B-9248-E2EE3922D993}" type="pres">
      <dgm:prSet presAssocID="{B2EE8196-92D5-40A4-AADC-EF3B3DA6D2B1}" presName="hierChild4" presStyleCnt="0"/>
      <dgm:spPr/>
    </dgm:pt>
  </dgm:ptLst>
  <dgm:cxnLst>
    <dgm:cxn modelId="{BED9F627-F6E6-4A94-BD06-7B0E26823115}" srcId="{9C5F185A-2FD0-49FF-A07B-E2BD5B0FB990}" destId="{DC1D2275-F7EE-48F4-8F7A-56978E98BE27}" srcOrd="0" destOrd="0" parTransId="{6A2935AA-C6DB-44F0-A083-9DBFA67E31F8}" sibTransId="{D6506C29-FB6F-4734-A043-EE23FFFCDCDA}"/>
    <dgm:cxn modelId="{A2E1C137-8543-4166-8F3D-570E18A3C7D1}" type="presOf" srcId="{4DE2EA18-12CC-49FE-BCB2-66D6EE07774D}" destId="{19DB3997-C91E-44F8-903E-2A8053FDC523}" srcOrd="0" destOrd="0" presId="urn:microsoft.com/office/officeart/2005/8/layout/hierarchy1"/>
    <dgm:cxn modelId="{93B44A38-5068-4F64-88A6-62FAD8A79902}" type="presOf" srcId="{94128C92-C853-447F-A017-786E227C3E24}" destId="{2BBF56FC-F8E7-4D43-92AC-46A5DDA1DF3E}" srcOrd="0" destOrd="0" presId="urn:microsoft.com/office/officeart/2005/8/layout/hierarchy1"/>
    <dgm:cxn modelId="{7FB3F541-784A-4F8F-BE3F-BC655DED7036}" srcId="{DC1D2275-F7EE-48F4-8F7A-56978E98BE27}" destId="{D75539EB-9F38-490C-A9BA-E2869EB2DC39}" srcOrd="1" destOrd="0" parTransId="{B189A7CB-99BF-4E54-AD71-79321DE92308}" sibTransId="{7D152473-7D4D-4597-9B6F-835A05868FAD}"/>
    <dgm:cxn modelId="{695D8E45-6D39-47D7-A7CF-DBA7C42209E7}" type="presOf" srcId="{F8037B41-6CD7-43D0-953D-22FAC6A14BA1}" destId="{8E761CDD-FD5C-4A9F-992A-5D06AA096AC8}" srcOrd="0" destOrd="0" presId="urn:microsoft.com/office/officeart/2005/8/layout/hierarchy1"/>
    <dgm:cxn modelId="{71F69767-6EC8-4A99-A484-F70FCDFB4DE5}" type="presOf" srcId="{555C7DDB-2212-4659-B277-26F97C18607A}" destId="{37811617-0918-469B-AA06-0708DAB820E5}" srcOrd="0" destOrd="0" presId="urn:microsoft.com/office/officeart/2005/8/layout/hierarchy1"/>
    <dgm:cxn modelId="{C1CF0674-0537-4C35-8B28-8852EB04CE61}" type="presOf" srcId="{B189A7CB-99BF-4E54-AD71-79321DE92308}" destId="{868C11E0-90A2-4D21-8367-D0032D9140E8}" srcOrd="0" destOrd="0" presId="urn:microsoft.com/office/officeart/2005/8/layout/hierarchy1"/>
    <dgm:cxn modelId="{A5F55288-4DB9-449F-9999-440385EB4553}" type="presOf" srcId="{D75539EB-9F38-490C-A9BA-E2869EB2DC39}" destId="{CB0621D0-B869-41E2-B79E-AD5BAA5E4720}" srcOrd="0" destOrd="0" presId="urn:microsoft.com/office/officeart/2005/8/layout/hierarchy1"/>
    <dgm:cxn modelId="{F2F67F9C-064A-46C5-B9E3-ABC81855BC7F}" srcId="{D75539EB-9F38-490C-A9BA-E2869EB2DC39}" destId="{B2EE8196-92D5-40A4-AADC-EF3B3DA6D2B1}" srcOrd="0" destOrd="0" parTransId="{F8037B41-6CD7-43D0-953D-22FAC6A14BA1}" sibTransId="{7B02AA2E-EB9E-49CE-8DE2-418536FE04BA}"/>
    <dgm:cxn modelId="{068E9E9D-AC2B-4299-92D7-7F925C874CB4}" srcId="{B6EA81E3-67E1-43D1-BDF4-BFE934532B05}" destId="{555C7DDB-2212-4659-B277-26F97C18607A}" srcOrd="1" destOrd="0" parTransId="{4DE2EA18-12CC-49FE-BCB2-66D6EE07774D}" sibTransId="{80864424-4DF0-4333-BCAD-F9CE671954BE}"/>
    <dgm:cxn modelId="{382CD49F-7C2E-4C8B-866D-270BAD4912A0}" type="presOf" srcId="{9C5F185A-2FD0-49FF-A07B-E2BD5B0FB990}" destId="{821BE262-D6E8-4E6A-92BE-8DE349CF96F5}" srcOrd="0" destOrd="0" presId="urn:microsoft.com/office/officeart/2005/8/layout/hierarchy1"/>
    <dgm:cxn modelId="{34184CA1-EA51-4B7A-86A7-0ABAC1D8D273}" type="presOf" srcId="{DC1D2275-F7EE-48F4-8F7A-56978E98BE27}" destId="{D4F45A4E-4A03-448C-9A0B-1B6F0EBA57B5}" srcOrd="0" destOrd="0" presId="urn:microsoft.com/office/officeart/2005/8/layout/hierarchy1"/>
    <dgm:cxn modelId="{A08385B0-C203-4C93-96DD-91B10F6C51B1}" srcId="{DC1D2275-F7EE-48F4-8F7A-56978E98BE27}" destId="{B6EA81E3-67E1-43D1-BDF4-BFE934532B05}" srcOrd="0" destOrd="0" parTransId="{4E8CCBA1-CD81-406C-B339-11018F05C5D4}" sibTransId="{6B2C2675-0083-45A3-9DB3-3D215029FDAD}"/>
    <dgm:cxn modelId="{BADDBEB7-042F-4250-9EDF-CD2FCCE51317}" type="presOf" srcId="{B2EE8196-92D5-40A4-AADC-EF3B3DA6D2B1}" destId="{B5B68DF4-D617-4998-8B4D-7F9EE3DC6730}" srcOrd="0" destOrd="0" presId="urn:microsoft.com/office/officeart/2005/8/layout/hierarchy1"/>
    <dgm:cxn modelId="{E1239ABD-CB51-4B93-89B2-0DF244F24BBF}" srcId="{B6EA81E3-67E1-43D1-BDF4-BFE934532B05}" destId="{CFA75F80-7CDA-47E8-AB3C-90B7DEAE6790}" srcOrd="0" destOrd="0" parTransId="{94128C92-C853-447F-A017-786E227C3E24}" sibTransId="{7984B850-7995-4F6C-8977-C2636CF0301E}"/>
    <dgm:cxn modelId="{8CB7DBD2-89ED-487D-B396-79274D030D0A}" type="presOf" srcId="{4E8CCBA1-CD81-406C-B339-11018F05C5D4}" destId="{5633F269-3764-4DB3-9A3C-6DA67A835FB5}" srcOrd="0" destOrd="0" presId="urn:microsoft.com/office/officeart/2005/8/layout/hierarchy1"/>
    <dgm:cxn modelId="{ABFC06EA-9F1F-40B8-BDE9-5B9E7BB2D678}" type="presOf" srcId="{CFA75F80-7CDA-47E8-AB3C-90B7DEAE6790}" destId="{41B9A229-9701-42B5-BEB4-ED11D69EB327}" srcOrd="0" destOrd="0" presId="urn:microsoft.com/office/officeart/2005/8/layout/hierarchy1"/>
    <dgm:cxn modelId="{17916EF9-86E1-43EF-BAE3-297673BC0687}" type="presOf" srcId="{B6EA81E3-67E1-43D1-BDF4-BFE934532B05}" destId="{8ABD6F7C-50A4-4151-8903-0AA9D2980090}" srcOrd="0" destOrd="0" presId="urn:microsoft.com/office/officeart/2005/8/layout/hierarchy1"/>
    <dgm:cxn modelId="{57554A87-285F-40EF-A7A4-74FECCDC3647}" type="presParOf" srcId="{821BE262-D6E8-4E6A-92BE-8DE349CF96F5}" destId="{DC45D1B9-CEE7-405D-AB0F-29324BDABC85}" srcOrd="0" destOrd="0" presId="urn:microsoft.com/office/officeart/2005/8/layout/hierarchy1"/>
    <dgm:cxn modelId="{58EBDAC7-9A53-480C-848B-BFA0F6ACA19D}" type="presParOf" srcId="{DC45D1B9-CEE7-405D-AB0F-29324BDABC85}" destId="{2F391F1C-843E-481C-A965-3D7BAD46496C}" srcOrd="0" destOrd="0" presId="urn:microsoft.com/office/officeart/2005/8/layout/hierarchy1"/>
    <dgm:cxn modelId="{63F344D3-54F5-4FE3-91E0-C9BC0032045F}" type="presParOf" srcId="{2F391F1C-843E-481C-A965-3D7BAD46496C}" destId="{A619897D-9EA3-41EA-8403-F18853CE513F}" srcOrd="0" destOrd="0" presId="urn:microsoft.com/office/officeart/2005/8/layout/hierarchy1"/>
    <dgm:cxn modelId="{6D670D10-A556-4BD0-BE06-802441F738FA}" type="presParOf" srcId="{2F391F1C-843E-481C-A965-3D7BAD46496C}" destId="{D4F45A4E-4A03-448C-9A0B-1B6F0EBA57B5}" srcOrd="1" destOrd="0" presId="urn:microsoft.com/office/officeart/2005/8/layout/hierarchy1"/>
    <dgm:cxn modelId="{6A276954-5737-406A-9CFB-0623304C48C8}" type="presParOf" srcId="{DC45D1B9-CEE7-405D-AB0F-29324BDABC85}" destId="{14BC6C08-A31D-494A-8C06-6037833FCC89}" srcOrd="1" destOrd="0" presId="urn:microsoft.com/office/officeart/2005/8/layout/hierarchy1"/>
    <dgm:cxn modelId="{0AAE5645-2195-4FB2-8B66-76906CDE6E60}" type="presParOf" srcId="{14BC6C08-A31D-494A-8C06-6037833FCC89}" destId="{5633F269-3764-4DB3-9A3C-6DA67A835FB5}" srcOrd="0" destOrd="0" presId="urn:microsoft.com/office/officeart/2005/8/layout/hierarchy1"/>
    <dgm:cxn modelId="{EA9EC658-FDB3-47BE-BEA0-C9E3E0887F3C}" type="presParOf" srcId="{14BC6C08-A31D-494A-8C06-6037833FCC89}" destId="{C8D88AC5-500F-4C2D-943D-C5592217339F}" srcOrd="1" destOrd="0" presId="urn:microsoft.com/office/officeart/2005/8/layout/hierarchy1"/>
    <dgm:cxn modelId="{9CF19468-CE10-463F-8A04-7AE192D482F2}" type="presParOf" srcId="{C8D88AC5-500F-4C2D-943D-C5592217339F}" destId="{7D0F4237-2B0F-4348-95FE-953B9D1A724D}" srcOrd="0" destOrd="0" presId="urn:microsoft.com/office/officeart/2005/8/layout/hierarchy1"/>
    <dgm:cxn modelId="{84E821C0-C4ED-45DA-A273-E26A157D3D2A}" type="presParOf" srcId="{7D0F4237-2B0F-4348-95FE-953B9D1A724D}" destId="{15882014-6A61-4ED6-9E8B-47876603DB1C}" srcOrd="0" destOrd="0" presId="urn:microsoft.com/office/officeart/2005/8/layout/hierarchy1"/>
    <dgm:cxn modelId="{F0AFDB9C-84B3-407F-92AC-4631404751EF}" type="presParOf" srcId="{7D0F4237-2B0F-4348-95FE-953B9D1A724D}" destId="{8ABD6F7C-50A4-4151-8903-0AA9D2980090}" srcOrd="1" destOrd="0" presId="urn:microsoft.com/office/officeart/2005/8/layout/hierarchy1"/>
    <dgm:cxn modelId="{FA6A85AD-9B75-4055-A2BC-915263CF2F22}" type="presParOf" srcId="{C8D88AC5-500F-4C2D-943D-C5592217339F}" destId="{126AFFAE-67AF-4D0A-98B6-40FD88D5A65B}" srcOrd="1" destOrd="0" presId="urn:microsoft.com/office/officeart/2005/8/layout/hierarchy1"/>
    <dgm:cxn modelId="{3D6AB24D-5A6F-4170-B034-2A2F75719B46}" type="presParOf" srcId="{126AFFAE-67AF-4D0A-98B6-40FD88D5A65B}" destId="{2BBF56FC-F8E7-4D43-92AC-46A5DDA1DF3E}" srcOrd="0" destOrd="0" presId="urn:microsoft.com/office/officeart/2005/8/layout/hierarchy1"/>
    <dgm:cxn modelId="{1B1D23DB-2D3F-436B-A70E-26183FB4204C}" type="presParOf" srcId="{126AFFAE-67AF-4D0A-98B6-40FD88D5A65B}" destId="{81EE21D2-FE92-47AE-A5EC-83D880E38170}" srcOrd="1" destOrd="0" presId="urn:microsoft.com/office/officeart/2005/8/layout/hierarchy1"/>
    <dgm:cxn modelId="{9CCF30AF-4DC3-4DC2-9CB1-6DDD15AB026D}" type="presParOf" srcId="{81EE21D2-FE92-47AE-A5EC-83D880E38170}" destId="{AF5E8807-3384-4C81-8E48-83452DED6367}" srcOrd="0" destOrd="0" presId="urn:microsoft.com/office/officeart/2005/8/layout/hierarchy1"/>
    <dgm:cxn modelId="{E2AB1748-4EAB-423D-B66C-728039CA1997}" type="presParOf" srcId="{AF5E8807-3384-4C81-8E48-83452DED6367}" destId="{2582E8D7-04BD-4EE7-A8A1-46B041BB8A68}" srcOrd="0" destOrd="0" presId="urn:microsoft.com/office/officeart/2005/8/layout/hierarchy1"/>
    <dgm:cxn modelId="{7BE14011-B010-4444-9CCD-00C5A1B96FD2}" type="presParOf" srcId="{AF5E8807-3384-4C81-8E48-83452DED6367}" destId="{41B9A229-9701-42B5-BEB4-ED11D69EB327}" srcOrd="1" destOrd="0" presId="urn:microsoft.com/office/officeart/2005/8/layout/hierarchy1"/>
    <dgm:cxn modelId="{4A03FB9C-5BEA-42C7-AAE2-E3CB629AE2CC}" type="presParOf" srcId="{81EE21D2-FE92-47AE-A5EC-83D880E38170}" destId="{148903C8-C282-48C7-BDB1-701158345742}" srcOrd="1" destOrd="0" presId="urn:microsoft.com/office/officeart/2005/8/layout/hierarchy1"/>
    <dgm:cxn modelId="{BF4A2D0C-81E7-4E5B-AF0E-28E54EEC41F6}" type="presParOf" srcId="{126AFFAE-67AF-4D0A-98B6-40FD88D5A65B}" destId="{19DB3997-C91E-44F8-903E-2A8053FDC523}" srcOrd="2" destOrd="0" presId="urn:microsoft.com/office/officeart/2005/8/layout/hierarchy1"/>
    <dgm:cxn modelId="{FC63FED4-F7B7-4AD0-96AA-787F92F02802}" type="presParOf" srcId="{126AFFAE-67AF-4D0A-98B6-40FD88D5A65B}" destId="{6A6331F8-24A9-45A4-804E-3767100DC443}" srcOrd="3" destOrd="0" presId="urn:microsoft.com/office/officeart/2005/8/layout/hierarchy1"/>
    <dgm:cxn modelId="{AC789097-77B1-4E37-B701-3D8B3602F897}" type="presParOf" srcId="{6A6331F8-24A9-45A4-804E-3767100DC443}" destId="{CE98CBD4-A158-45D3-8A7A-5BA7B35F0763}" srcOrd="0" destOrd="0" presId="urn:microsoft.com/office/officeart/2005/8/layout/hierarchy1"/>
    <dgm:cxn modelId="{EE8EC155-3859-47B7-B02A-873A470EEA9F}" type="presParOf" srcId="{CE98CBD4-A158-45D3-8A7A-5BA7B35F0763}" destId="{FE11B930-6EEA-4245-B1B2-B62465B5CC23}" srcOrd="0" destOrd="0" presId="urn:microsoft.com/office/officeart/2005/8/layout/hierarchy1"/>
    <dgm:cxn modelId="{50AFA459-639E-4F2A-A15F-DFC4A3449C0A}" type="presParOf" srcId="{CE98CBD4-A158-45D3-8A7A-5BA7B35F0763}" destId="{37811617-0918-469B-AA06-0708DAB820E5}" srcOrd="1" destOrd="0" presId="urn:microsoft.com/office/officeart/2005/8/layout/hierarchy1"/>
    <dgm:cxn modelId="{726010AE-BF11-44D3-B5B8-DCF6B1D63AF2}" type="presParOf" srcId="{6A6331F8-24A9-45A4-804E-3767100DC443}" destId="{C0EF06D6-0849-46F8-957D-5A9A0956014D}" srcOrd="1" destOrd="0" presId="urn:microsoft.com/office/officeart/2005/8/layout/hierarchy1"/>
    <dgm:cxn modelId="{C14DD35F-3622-4642-A52B-04BA500A2BA1}" type="presParOf" srcId="{14BC6C08-A31D-494A-8C06-6037833FCC89}" destId="{868C11E0-90A2-4D21-8367-D0032D9140E8}" srcOrd="2" destOrd="0" presId="urn:microsoft.com/office/officeart/2005/8/layout/hierarchy1"/>
    <dgm:cxn modelId="{4D09D876-79D9-4EC6-8166-49A1D35481F5}" type="presParOf" srcId="{14BC6C08-A31D-494A-8C06-6037833FCC89}" destId="{BAAE888E-58FA-4432-94F7-8A5AF391FA8E}" srcOrd="3" destOrd="0" presId="urn:microsoft.com/office/officeart/2005/8/layout/hierarchy1"/>
    <dgm:cxn modelId="{B7BCE938-0378-47D5-8623-B6359D313842}" type="presParOf" srcId="{BAAE888E-58FA-4432-94F7-8A5AF391FA8E}" destId="{1B427D50-065A-4DE9-B553-65A75F79D911}" srcOrd="0" destOrd="0" presId="urn:microsoft.com/office/officeart/2005/8/layout/hierarchy1"/>
    <dgm:cxn modelId="{3CF4A214-DC4D-45EC-8993-26222C6550FD}" type="presParOf" srcId="{1B427D50-065A-4DE9-B553-65A75F79D911}" destId="{6AE51EA2-EA81-4285-B8AE-5D2B5D241112}" srcOrd="0" destOrd="0" presId="urn:microsoft.com/office/officeart/2005/8/layout/hierarchy1"/>
    <dgm:cxn modelId="{6D6ACCB9-D879-4D49-BFDD-E8703B479F77}" type="presParOf" srcId="{1B427D50-065A-4DE9-B553-65A75F79D911}" destId="{CB0621D0-B869-41E2-B79E-AD5BAA5E4720}" srcOrd="1" destOrd="0" presId="urn:microsoft.com/office/officeart/2005/8/layout/hierarchy1"/>
    <dgm:cxn modelId="{25F08C3A-E4A8-4841-818D-BCBF607E56EB}" type="presParOf" srcId="{BAAE888E-58FA-4432-94F7-8A5AF391FA8E}" destId="{D698CA59-E8CA-4A84-B391-5B1835DAE0DF}" srcOrd="1" destOrd="0" presId="urn:microsoft.com/office/officeart/2005/8/layout/hierarchy1"/>
    <dgm:cxn modelId="{E1ADD0D0-92C1-440A-8636-A79C667FB045}" type="presParOf" srcId="{D698CA59-E8CA-4A84-B391-5B1835DAE0DF}" destId="{8E761CDD-FD5C-4A9F-992A-5D06AA096AC8}" srcOrd="0" destOrd="0" presId="urn:microsoft.com/office/officeart/2005/8/layout/hierarchy1"/>
    <dgm:cxn modelId="{38CB5B09-57F1-4670-BBA3-C3B4993E4883}" type="presParOf" srcId="{D698CA59-E8CA-4A84-B391-5B1835DAE0DF}" destId="{FA76C2EE-C11B-4817-9E69-B6A09F03B665}" srcOrd="1" destOrd="0" presId="urn:microsoft.com/office/officeart/2005/8/layout/hierarchy1"/>
    <dgm:cxn modelId="{4885C7EB-9E66-4511-9EB6-4A1915ED2EF7}" type="presParOf" srcId="{FA76C2EE-C11B-4817-9E69-B6A09F03B665}" destId="{3740D47D-CED2-4411-9F07-2C2C215B76B5}" srcOrd="0" destOrd="0" presId="urn:microsoft.com/office/officeart/2005/8/layout/hierarchy1"/>
    <dgm:cxn modelId="{B7BD75A2-549C-412A-9AF7-E332299BA359}" type="presParOf" srcId="{3740D47D-CED2-4411-9F07-2C2C215B76B5}" destId="{A1EE82CA-5BE3-41AC-AE54-CB5D912DBD5B}" srcOrd="0" destOrd="0" presId="urn:microsoft.com/office/officeart/2005/8/layout/hierarchy1"/>
    <dgm:cxn modelId="{A983BB00-3F88-4034-8051-0C1C84558703}" type="presParOf" srcId="{3740D47D-CED2-4411-9F07-2C2C215B76B5}" destId="{B5B68DF4-D617-4998-8B4D-7F9EE3DC6730}" srcOrd="1" destOrd="0" presId="urn:microsoft.com/office/officeart/2005/8/layout/hierarchy1"/>
    <dgm:cxn modelId="{F57D614B-639F-4BCA-992E-3FF6B20C2AD7}" type="presParOf" srcId="{FA76C2EE-C11B-4817-9E69-B6A09F03B665}" destId="{FBE5E620-C865-4D3B-9248-E2EE3922D99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2ADB03D-1104-4594-8656-5A32D01EA28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9F4CB4-9006-4ECC-BB7F-505F182FC0B7}">
      <dgm:prSet phldrT="[Текст]" custT="1"/>
      <dgm:spPr/>
      <dgm:t>
        <a:bodyPr/>
        <a:lstStyle/>
        <a:p>
          <a:r>
            <a:rPr lang="uk-UA" sz="4000" b="1" i="0" dirty="0">
              <a:solidFill>
                <a:srgbClr val="FF0000"/>
              </a:solidFill>
              <a:latin typeface="Gabriola" panose="04040605051002020D02" pitchFamily="82" charset="0"/>
              <a:cs typeface="Times New Roman" panose="02020603050405020304" pitchFamily="18" charset="0"/>
            </a:rPr>
            <a:t>Види підрядних речень (визначають за питанням підрядної частини)</a:t>
          </a:r>
          <a:endParaRPr lang="ru-RU" sz="4000" b="1" i="0" dirty="0">
            <a:solidFill>
              <a:srgbClr val="FF0000"/>
            </a:solidFill>
            <a:latin typeface="Gabriola" panose="04040605051002020D02" pitchFamily="82" charset="0"/>
            <a:cs typeface="Times New Roman" panose="02020603050405020304" pitchFamily="18" charset="0"/>
          </a:endParaRPr>
        </a:p>
      </dgm:t>
    </dgm:pt>
    <dgm:pt modelId="{7BE2DD22-CC55-4FAC-BEE2-6D55552D2943}" type="parTrans" cxnId="{5C2AB877-F2A3-4E14-BCF1-B2413AE79F63}">
      <dgm:prSet/>
      <dgm:spPr/>
      <dgm:t>
        <a:bodyPr/>
        <a:lstStyle/>
        <a:p>
          <a:endParaRPr lang="ru-RU"/>
        </a:p>
      </dgm:t>
    </dgm:pt>
    <dgm:pt modelId="{26A1014C-ED27-4460-AC0E-18E0E84319E1}" type="sibTrans" cxnId="{5C2AB877-F2A3-4E14-BCF1-B2413AE79F63}">
      <dgm:prSet/>
      <dgm:spPr/>
      <dgm:t>
        <a:bodyPr/>
        <a:lstStyle/>
        <a:p>
          <a:endParaRPr lang="ru-RU"/>
        </a:p>
      </dgm:t>
    </dgm:pt>
    <dgm:pt modelId="{6242637D-5FC7-40BD-B12D-F636E1BF4F3B}">
      <dgm:prSet phldrT="[Текст]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uk-UA" b="1" dirty="0">
              <a:solidFill>
                <a:srgbClr val="002060"/>
              </a:solidFill>
              <a:latin typeface="Gabriola" panose="04040605051002020D02" pitchFamily="82" charset="0"/>
              <a:cs typeface="Times New Roman" panose="02020603050405020304" pitchFamily="18" charset="0"/>
            </a:rPr>
            <a:t>Означальні</a:t>
          </a:r>
          <a:endParaRPr lang="ru-RU" b="1" dirty="0">
            <a:solidFill>
              <a:srgbClr val="002060"/>
            </a:solidFill>
            <a:latin typeface="Gabriola" panose="04040605051002020D02" pitchFamily="82" charset="0"/>
            <a:cs typeface="Times New Roman" panose="02020603050405020304" pitchFamily="18" charset="0"/>
          </a:endParaRPr>
        </a:p>
      </dgm:t>
    </dgm:pt>
    <dgm:pt modelId="{9118005E-00F1-4B99-AB17-90A1B19BB477}" type="parTrans" cxnId="{1EE7B040-DFFD-46A1-AC8E-1BEA41F11053}">
      <dgm:prSet/>
      <dgm:spPr/>
      <dgm:t>
        <a:bodyPr/>
        <a:lstStyle/>
        <a:p>
          <a:endParaRPr lang="ru-RU"/>
        </a:p>
      </dgm:t>
    </dgm:pt>
    <dgm:pt modelId="{A3E50BC5-A31A-49B7-A57D-F355D289FC5D}" type="sibTrans" cxnId="{1EE7B040-DFFD-46A1-AC8E-1BEA41F11053}">
      <dgm:prSet/>
      <dgm:spPr/>
      <dgm:t>
        <a:bodyPr/>
        <a:lstStyle/>
        <a:p>
          <a:endParaRPr lang="ru-RU"/>
        </a:p>
      </dgm:t>
    </dgm:pt>
    <dgm:pt modelId="{FE209CB9-3CA6-49B5-8EA7-70B9BD479B91}">
      <dgm:prSet phldrT="[Текст]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uk-UA" b="1" dirty="0">
              <a:solidFill>
                <a:srgbClr val="002060"/>
              </a:solidFill>
              <a:latin typeface="Gabriola" panose="04040605051002020D02" pitchFamily="82" charset="0"/>
            </a:rPr>
            <a:t>З</a:t>
          </a:r>
          <a:r>
            <a:rPr lang="uk-UA" b="1" dirty="0">
              <a:solidFill>
                <a:srgbClr val="002060"/>
              </a:solidFill>
              <a:latin typeface="Gabriola" panose="04040605051002020D02" pitchFamily="82" charset="0"/>
              <a:cs typeface="Times New Roman" panose="02020603050405020304" pitchFamily="18" charset="0"/>
            </a:rPr>
            <a:t>‘ясувальні</a:t>
          </a:r>
          <a:endParaRPr lang="ru-RU" b="1" dirty="0">
            <a:solidFill>
              <a:srgbClr val="002060"/>
            </a:solidFill>
            <a:latin typeface="Gabriola" panose="04040605051002020D02" pitchFamily="82" charset="0"/>
          </a:endParaRPr>
        </a:p>
      </dgm:t>
    </dgm:pt>
    <dgm:pt modelId="{746CC277-1AF9-4138-B5FB-6CE9B9718007}" type="parTrans" cxnId="{864F7742-9E16-4E45-BBC0-3FE385026169}">
      <dgm:prSet/>
      <dgm:spPr/>
      <dgm:t>
        <a:bodyPr/>
        <a:lstStyle/>
        <a:p>
          <a:endParaRPr lang="ru-RU"/>
        </a:p>
      </dgm:t>
    </dgm:pt>
    <dgm:pt modelId="{32AB01AF-604A-4B33-9367-D285221ABFBD}" type="sibTrans" cxnId="{864F7742-9E16-4E45-BBC0-3FE385026169}">
      <dgm:prSet/>
      <dgm:spPr/>
      <dgm:t>
        <a:bodyPr/>
        <a:lstStyle/>
        <a:p>
          <a:endParaRPr lang="ru-RU"/>
        </a:p>
      </dgm:t>
    </dgm:pt>
    <dgm:pt modelId="{313DD84E-2B72-404C-84B1-49AF9ED6F2C1}">
      <dgm:prSet phldrT="[Текст]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uk-UA" b="1" dirty="0">
              <a:solidFill>
                <a:srgbClr val="002060"/>
              </a:solidFill>
              <a:latin typeface="Gabriola" panose="04040605051002020D02" pitchFamily="82" charset="0"/>
              <a:cs typeface="Times New Roman" panose="02020603050405020304" pitchFamily="18" charset="0"/>
            </a:rPr>
            <a:t>Обставинні</a:t>
          </a:r>
          <a:endParaRPr lang="ru-RU" b="1" dirty="0">
            <a:solidFill>
              <a:srgbClr val="002060"/>
            </a:solidFill>
            <a:latin typeface="Gabriola" panose="04040605051002020D02" pitchFamily="82" charset="0"/>
            <a:cs typeface="Times New Roman" panose="02020603050405020304" pitchFamily="18" charset="0"/>
          </a:endParaRPr>
        </a:p>
      </dgm:t>
    </dgm:pt>
    <dgm:pt modelId="{E32E2B33-D935-4BF1-9D16-F796BFB945BC}" type="parTrans" cxnId="{4919185D-6DEF-407C-95B5-6C9A55D9C4AA}">
      <dgm:prSet/>
      <dgm:spPr/>
      <dgm:t>
        <a:bodyPr/>
        <a:lstStyle/>
        <a:p>
          <a:endParaRPr lang="ru-RU"/>
        </a:p>
      </dgm:t>
    </dgm:pt>
    <dgm:pt modelId="{512C9EAC-7200-454C-B92C-CDE657C80D94}" type="sibTrans" cxnId="{4919185D-6DEF-407C-95B5-6C9A55D9C4AA}">
      <dgm:prSet/>
      <dgm:spPr/>
      <dgm:t>
        <a:bodyPr/>
        <a:lstStyle/>
        <a:p>
          <a:endParaRPr lang="ru-RU"/>
        </a:p>
      </dgm:t>
    </dgm:pt>
    <dgm:pt modelId="{A5B8B271-F35C-4B57-ADC3-84A46F500D12}" type="pres">
      <dgm:prSet presAssocID="{52ADB03D-1104-4594-8656-5A32D01EA28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D9BB774-8919-4568-A450-C4B2F7A07A42}" type="pres">
      <dgm:prSet presAssocID="{D59F4CB4-9006-4ECC-BB7F-505F182FC0B7}" presName="hierRoot1" presStyleCnt="0">
        <dgm:presLayoutVars>
          <dgm:hierBranch val="init"/>
        </dgm:presLayoutVars>
      </dgm:prSet>
      <dgm:spPr/>
    </dgm:pt>
    <dgm:pt modelId="{C493B5C9-FC15-42BE-B884-8AA4176491F8}" type="pres">
      <dgm:prSet presAssocID="{D59F4CB4-9006-4ECC-BB7F-505F182FC0B7}" presName="rootComposite1" presStyleCnt="0"/>
      <dgm:spPr/>
    </dgm:pt>
    <dgm:pt modelId="{8B6E056F-10CA-45F4-AF22-A64C6CC3D693}" type="pres">
      <dgm:prSet presAssocID="{D59F4CB4-9006-4ECC-BB7F-505F182FC0B7}" presName="rootText1" presStyleLbl="node0" presStyleIdx="0" presStyleCnt="1" custScaleX="323722" custScaleY="127461">
        <dgm:presLayoutVars>
          <dgm:chPref val="3"/>
        </dgm:presLayoutVars>
      </dgm:prSet>
      <dgm:spPr/>
    </dgm:pt>
    <dgm:pt modelId="{84ED5235-C009-452B-BA45-ACEDC7CAD8F5}" type="pres">
      <dgm:prSet presAssocID="{D59F4CB4-9006-4ECC-BB7F-505F182FC0B7}" presName="rootConnector1" presStyleLbl="node1" presStyleIdx="0" presStyleCnt="0"/>
      <dgm:spPr/>
    </dgm:pt>
    <dgm:pt modelId="{9AC65FDB-5277-47EA-912D-1EFB40D81C4D}" type="pres">
      <dgm:prSet presAssocID="{D59F4CB4-9006-4ECC-BB7F-505F182FC0B7}" presName="hierChild2" presStyleCnt="0"/>
      <dgm:spPr/>
    </dgm:pt>
    <dgm:pt modelId="{338C5B61-E3DB-4699-9561-1BE76344BC9F}" type="pres">
      <dgm:prSet presAssocID="{9118005E-00F1-4B99-AB17-90A1B19BB477}" presName="Name37" presStyleLbl="parChTrans1D2" presStyleIdx="0" presStyleCnt="3"/>
      <dgm:spPr/>
    </dgm:pt>
    <dgm:pt modelId="{F85FE9AD-4B27-44CF-84B9-7E776270BC46}" type="pres">
      <dgm:prSet presAssocID="{6242637D-5FC7-40BD-B12D-F636E1BF4F3B}" presName="hierRoot2" presStyleCnt="0">
        <dgm:presLayoutVars>
          <dgm:hierBranch val="init"/>
        </dgm:presLayoutVars>
      </dgm:prSet>
      <dgm:spPr/>
    </dgm:pt>
    <dgm:pt modelId="{51633063-A89B-4910-96BF-ED02A1DBD4FD}" type="pres">
      <dgm:prSet presAssocID="{6242637D-5FC7-40BD-B12D-F636E1BF4F3B}" presName="rootComposite" presStyleCnt="0"/>
      <dgm:spPr/>
    </dgm:pt>
    <dgm:pt modelId="{961C0F99-E109-42B5-A2B3-B7A03538EE2E}" type="pres">
      <dgm:prSet presAssocID="{6242637D-5FC7-40BD-B12D-F636E1BF4F3B}" presName="rootText" presStyleLbl="node2" presStyleIdx="0" presStyleCnt="3">
        <dgm:presLayoutVars>
          <dgm:chPref val="3"/>
        </dgm:presLayoutVars>
      </dgm:prSet>
      <dgm:spPr/>
    </dgm:pt>
    <dgm:pt modelId="{57EC659F-90BB-4FE5-967B-EF39EE1F33FB}" type="pres">
      <dgm:prSet presAssocID="{6242637D-5FC7-40BD-B12D-F636E1BF4F3B}" presName="rootConnector" presStyleLbl="node2" presStyleIdx="0" presStyleCnt="3"/>
      <dgm:spPr/>
    </dgm:pt>
    <dgm:pt modelId="{117E4C86-E7DD-45C1-B82A-49D5221E4F56}" type="pres">
      <dgm:prSet presAssocID="{6242637D-5FC7-40BD-B12D-F636E1BF4F3B}" presName="hierChild4" presStyleCnt="0"/>
      <dgm:spPr/>
    </dgm:pt>
    <dgm:pt modelId="{CA3933C8-BE4C-4062-9AF9-B7C1E702BA79}" type="pres">
      <dgm:prSet presAssocID="{6242637D-5FC7-40BD-B12D-F636E1BF4F3B}" presName="hierChild5" presStyleCnt="0"/>
      <dgm:spPr/>
    </dgm:pt>
    <dgm:pt modelId="{B902F4FF-9145-430B-895A-44624B573C94}" type="pres">
      <dgm:prSet presAssocID="{746CC277-1AF9-4138-B5FB-6CE9B9718007}" presName="Name37" presStyleLbl="parChTrans1D2" presStyleIdx="1" presStyleCnt="3"/>
      <dgm:spPr/>
    </dgm:pt>
    <dgm:pt modelId="{1C44EF28-236F-4442-AB6F-95BCE40E804A}" type="pres">
      <dgm:prSet presAssocID="{FE209CB9-3CA6-49B5-8EA7-70B9BD479B91}" presName="hierRoot2" presStyleCnt="0">
        <dgm:presLayoutVars>
          <dgm:hierBranch val="init"/>
        </dgm:presLayoutVars>
      </dgm:prSet>
      <dgm:spPr/>
    </dgm:pt>
    <dgm:pt modelId="{E77D48A5-C6A5-407E-BCFC-70351AB686A3}" type="pres">
      <dgm:prSet presAssocID="{FE209CB9-3CA6-49B5-8EA7-70B9BD479B91}" presName="rootComposite" presStyleCnt="0"/>
      <dgm:spPr/>
    </dgm:pt>
    <dgm:pt modelId="{5AD1949B-9109-4B88-90E5-4A57256DD003}" type="pres">
      <dgm:prSet presAssocID="{FE209CB9-3CA6-49B5-8EA7-70B9BD479B91}" presName="rootText" presStyleLbl="node2" presStyleIdx="1" presStyleCnt="3">
        <dgm:presLayoutVars>
          <dgm:chPref val="3"/>
        </dgm:presLayoutVars>
      </dgm:prSet>
      <dgm:spPr/>
    </dgm:pt>
    <dgm:pt modelId="{A42AC2F7-DAB2-41CC-B279-9929CBBAA130}" type="pres">
      <dgm:prSet presAssocID="{FE209CB9-3CA6-49B5-8EA7-70B9BD479B91}" presName="rootConnector" presStyleLbl="node2" presStyleIdx="1" presStyleCnt="3"/>
      <dgm:spPr/>
    </dgm:pt>
    <dgm:pt modelId="{518CDDDD-9414-403F-A029-21FAB32DF2AE}" type="pres">
      <dgm:prSet presAssocID="{FE209CB9-3CA6-49B5-8EA7-70B9BD479B91}" presName="hierChild4" presStyleCnt="0"/>
      <dgm:spPr/>
    </dgm:pt>
    <dgm:pt modelId="{3396B17F-1B13-472A-A737-98BFA3F806DE}" type="pres">
      <dgm:prSet presAssocID="{FE209CB9-3CA6-49B5-8EA7-70B9BD479B91}" presName="hierChild5" presStyleCnt="0"/>
      <dgm:spPr/>
    </dgm:pt>
    <dgm:pt modelId="{9CA79223-0E6A-4221-8003-067DA8419AFF}" type="pres">
      <dgm:prSet presAssocID="{E32E2B33-D935-4BF1-9D16-F796BFB945BC}" presName="Name37" presStyleLbl="parChTrans1D2" presStyleIdx="2" presStyleCnt="3"/>
      <dgm:spPr/>
    </dgm:pt>
    <dgm:pt modelId="{E52F0F71-DA4A-456B-83E8-41786E2B19E9}" type="pres">
      <dgm:prSet presAssocID="{313DD84E-2B72-404C-84B1-49AF9ED6F2C1}" presName="hierRoot2" presStyleCnt="0">
        <dgm:presLayoutVars>
          <dgm:hierBranch val="init"/>
        </dgm:presLayoutVars>
      </dgm:prSet>
      <dgm:spPr/>
    </dgm:pt>
    <dgm:pt modelId="{DA087706-EB41-4475-9F99-B9C3E395D255}" type="pres">
      <dgm:prSet presAssocID="{313DD84E-2B72-404C-84B1-49AF9ED6F2C1}" presName="rootComposite" presStyleCnt="0"/>
      <dgm:spPr/>
    </dgm:pt>
    <dgm:pt modelId="{C2E54327-2E6C-4D6C-8FF7-6C9E023B7994}" type="pres">
      <dgm:prSet presAssocID="{313DD84E-2B72-404C-84B1-49AF9ED6F2C1}" presName="rootText" presStyleLbl="node2" presStyleIdx="2" presStyleCnt="3">
        <dgm:presLayoutVars>
          <dgm:chPref val="3"/>
        </dgm:presLayoutVars>
      </dgm:prSet>
      <dgm:spPr/>
    </dgm:pt>
    <dgm:pt modelId="{121DE89C-71EC-469F-AA58-9DCC4A84C96B}" type="pres">
      <dgm:prSet presAssocID="{313DD84E-2B72-404C-84B1-49AF9ED6F2C1}" presName="rootConnector" presStyleLbl="node2" presStyleIdx="2" presStyleCnt="3"/>
      <dgm:spPr/>
    </dgm:pt>
    <dgm:pt modelId="{69174BD5-E8B7-4485-915C-CAFE58E1EEEB}" type="pres">
      <dgm:prSet presAssocID="{313DD84E-2B72-404C-84B1-49AF9ED6F2C1}" presName="hierChild4" presStyleCnt="0"/>
      <dgm:spPr/>
    </dgm:pt>
    <dgm:pt modelId="{7A0A8EB9-3F42-4BB0-AAFE-DDC7456E8877}" type="pres">
      <dgm:prSet presAssocID="{313DD84E-2B72-404C-84B1-49AF9ED6F2C1}" presName="hierChild5" presStyleCnt="0"/>
      <dgm:spPr/>
    </dgm:pt>
    <dgm:pt modelId="{56FCD048-D968-4D42-B3F1-6FA558C083C7}" type="pres">
      <dgm:prSet presAssocID="{D59F4CB4-9006-4ECC-BB7F-505F182FC0B7}" presName="hierChild3" presStyleCnt="0"/>
      <dgm:spPr/>
    </dgm:pt>
  </dgm:ptLst>
  <dgm:cxnLst>
    <dgm:cxn modelId="{67B7A601-753E-486F-8861-79C6918D5F2C}" type="presOf" srcId="{FE209CB9-3CA6-49B5-8EA7-70B9BD479B91}" destId="{5AD1949B-9109-4B88-90E5-4A57256DD003}" srcOrd="0" destOrd="0" presId="urn:microsoft.com/office/officeart/2005/8/layout/orgChart1"/>
    <dgm:cxn modelId="{1EE7B040-DFFD-46A1-AC8E-1BEA41F11053}" srcId="{D59F4CB4-9006-4ECC-BB7F-505F182FC0B7}" destId="{6242637D-5FC7-40BD-B12D-F636E1BF4F3B}" srcOrd="0" destOrd="0" parTransId="{9118005E-00F1-4B99-AB17-90A1B19BB477}" sibTransId="{A3E50BC5-A31A-49B7-A57D-F355D289FC5D}"/>
    <dgm:cxn modelId="{4919185D-6DEF-407C-95B5-6C9A55D9C4AA}" srcId="{D59F4CB4-9006-4ECC-BB7F-505F182FC0B7}" destId="{313DD84E-2B72-404C-84B1-49AF9ED6F2C1}" srcOrd="2" destOrd="0" parTransId="{E32E2B33-D935-4BF1-9D16-F796BFB945BC}" sibTransId="{512C9EAC-7200-454C-B92C-CDE657C80D94}"/>
    <dgm:cxn modelId="{644B4860-10FF-48C4-A3F1-1C21059E2EAB}" type="presOf" srcId="{52ADB03D-1104-4594-8656-5A32D01EA28A}" destId="{A5B8B271-F35C-4B57-ADC3-84A46F500D12}" srcOrd="0" destOrd="0" presId="urn:microsoft.com/office/officeart/2005/8/layout/orgChart1"/>
    <dgm:cxn modelId="{864F7742-9E16-4E45-BBC0-3FE385026169}" srcId="{D59F4CB4-9006-4ECC-BB7F-505F182FC0B7}" destId="{FE209CB9-3CA6-49B5-8EA7-70B9BD479B91}" srcOrd="1" destOrd="0" parTransId="{746CC277-1AF9-4138-B5FB-6CE9B9718007}" sibTransId="{32AB01AF-604A-4B33-9367-D285221ABFBD}"/>
    <dgm:cxn modelId="{48DDD04B-227F-4A89-8416-0B242D96E64F}" type="presOf" srcId="{313DD84E-2B72-404C-84B1-49AF9ED6F2C1}" destId="{121DE89C-71EC-469F-AA58-9DCC4A84C96B}" srcOrd="1" destOrd="0" presId="urn:microsoft.com/office/officeart/2005/8/layout/orgChart1"/>
    <dgm:cxn modelId="{EF3EFC6C-088B-44A8-B97B-F50F153CD6B7}" type="presOf" srcId="{6242637D-5FC7-40BD-B12D-F636E1BF4F3B}" destId="{57EC659F-90BB-4FE5-967B-EF39EE1F33FB}" srcOrd="1" destOrd="0" presId="urn:microsoft.com/office/officeart/2005/8/layout/orgChart1"/>
    <dgm:cxn modelId="{5C2AB877-F2A3-4E14-BCF1-B2413AE79F63}" srcId="{52ADB03D-1104-4594-8656-5A32D01EA28A}" destId="{D59F4CB4-9006-4ECC-BB7F-505F182FC0B7}" srcOrd="0" destOrd="0" parTransId="{7BE2DD22-CC55-4FAC-BEE2-6D55552D2943}" sibTransId="{26A1014C-ED27-4460-AC0E-18E0E84319E1}"/>
    <dgm:cxn modelId="{8683CD77-E53A-41FA-A884-6DD85D1907CA}" type="presOf" srcId="{313DD84E-2B72-404C-84B1-49AF9ED6F2C1}" destId="{C2E54327-2E6C-4D6C-8FF7-6C9E023B7994}" srcOrd="0" destOrd="0" presId="urn:microsoft.com/office/officeart/2005/8/layout/orgChart1"/>
    <dgm:cxn modelId="{80371B58-566A-422F-8D20-AB4401811E18}" type="presOf" srcId="{D59F4CB4-9006-4ECC-BB7F-505F182FC0B7}" destId="{8B6E056F-10CA-45F4-AF22-A64C6CC3D693}" srcOrd="0" destOrd="0" presId="urn:microsoft.com/office/officeart/2005/8/layout/orgChart1"/>
    <dgm:cxn modelId="{E9472783-A110-44BC-9721-E9D4837AAB46}" type="presOf" srcId="{FE209CB9-3CA6-49B5-8EA7-70B9BD479B91}" destId="{A42AC2F7-DAB2-41CC-B279-9929CBBAA130}" srcOrd="1" destOrd="0" presId="urn:microsoft.com/office/officeart/2005/8/layout/orgChart1"/>
    <dgm:cxn modelId="{06448597-632B-4B0D-B344-04D16E18F5D2}" type="presOf" srcId="{E32E2B33-D935-4BF1-9D16-F796BFB945BC}" destId="{9CA79223-0E6A-4221-8003-067DA8419AFF}" srcOrd="0" destOrd="0" presId="urn:microsoft.com/office/officeart/2005/8/layout/orgChart1"/>
    <dgm:cxn modelId="{4C7A1CA3-956A-4345-A893-3C12EBA85A52}" type="presOf" srcId="{746CC277-1AF9-4138-B5FB-6CE9B9718007}" destId="{B902F4FF-9145-430B-895A-44624B573C94}" srcOrd="0" destOrd="0" presId="urn:microsoft.com/office/officeart/2005/8/layout/orgChart1"/>
    <dgm:cxn modelId="{FDE4C6CC-2363-4D1C-8F57-521465079888}" type="presOf" srcId="{6242637D-5FC7-40BD-B12D-F636E1BF4F3B}" destId="{961C0F99-E109-42B5-A2B3-B7A03538EE2E}" srcOrd="0" destOrd="0" presId="urn:microsoft.com/office/officeart/2005/8/layout/orgChart1"/>
    <dgm:cxn modelId="{56D3D3DD-5BC8-4722-850E-2125364D5208}" type="presOf" srcId="{9118005E-00F1-4B99-AB17-90A1B19BB477}" destId="{338C5B61-E3DB-4699-9561-1BE76344BC9F}" srcOrd="0" destOrd="0" presId="urn:microsoft.com/office/officeart/2005/8/layout/orgChart1"/>
    <dgm:cxn modelId="{3FD24BEE-C3BF-4DBA-AD80-81FAEFC3FCFD}" type="presOf" srcId="{D59F4CB4-9006-4ECC-BB7F-505F182FC0B7}" destId="{84ED5235-C009-452B-BA45-ACEDC7CAD8F5}" srcOrd="1" destOrd="0" presId="urn:microsoft.com/office/officeart/2005/8/layout/orgChart1"/>
    <dgm:cxn modelId="{96C51587-2A3D-4DDA-8DE9-99495E242E6A}" type="presParOf" srcId="{A5B8B271-F35C-4B57-ADC3-84A46F500D12}" destId="{3D9BB774-8919-4568-A450-C4B2F7A07A42}" srcOrd="0" destOrd="0" presId="urn:microsoft.com/office/officeart/2005/8/layout/orgChart1"/>
    <dgm:cxn modelId="{1F298802-0B28-4809-B9CE-7B9012B96BAF}" type="presParOf" srcId="{3D9BB774-8919-4568-A450-C4B2F7A07A42}" destId="{C493B5C9-FC15-42BE-B884-8AA4176491F8}" srcOrd="0" destOrd="0" presId="urn:microsoft.com/office/officeart/2005/8/layout/orgChart1"/>
    <dgm:cxn modelId="{3642D2B0-0C16-4D62-B26B-3076DCDE233A}" type="presParOf" srcId="{C493B5C9-FC15-42BE-B884-8AA4176491F8}" destId="{8B6E056F-10CA-45F4-AF22-A64C6CC3D693}" srcOrd="0" destOrd="0" presId="urn:microsoft.com/office/officeart/2005/8/layout/orgChart1"/>
    <dgm:cxn modelId="{653E531F-7FFA-4A2A-9104-E5B3333DB902}" type="presParOf" srcId="{C493B5C9-FC15-42BE-B884-8AA4176491F8}" destId="{84ED5235-C009-452B-BA45-ACEDC7CAD8F5}" srcOrd="1" destOrd="0" presId="urn:microsoft.com/office/officeart/2005/8/layout/orgChart1"/>
    <dgm:cxn modelId="{1E0ADA31-4A19-4D02-977F-0663DC2EF2BB}" type="presParOf" srcId="{3D9BB774-8919-4568-A450-C4B2F7A07A42}" destId="{9AC65FDB-5277-47EA-912D-1EFB40D81C4D}" srcOrd="1" destOrd="0" presId="urn:microsoft.com/office/officeart/2005/8/layout/orgChart1"/>
    <dgm:cxn modelId="{94016956-5DD9-485A-BCE8-04FAF5EC5709}" type="presParOf" srcId="{9AC65FDB-5277-47EA-912D-1EFB40D81C4D}" destId="{338C5B61-E3DB-4699-9561-1BE76344BC9F}" srcOrd="0" destOrd="0" presId="urn:microsoft.com/office/officeart/2005/8/layout/orgChart1"/>
    <dgm:cxn modelId="{C07FA82F-1BC4-4E12-A80E-7FC7C7F2A2FC}" type="presParOf" srcId="{9AC65FDB-5277-47EA-912D-1EFB40D81C4D}" destId="{F85FE9AD-4B27-44CF-84B9-7E776270BC46}" srcOrd="1" destOrd="0" presId="urn:microsoft.com/office/officeart/2005/8/layout/orgChart1"/>
    <dgm:cxn modelId="{9F34D6A4-84C1-4787-B58D-D1EBCB8E918D}" type="presParOf" srcId="{F85FE9AD-4B27-44CF-84B9-7E776270BC46}" destId="{51633063-A89B-4910-96BF-ED02A1DBD4FD}" srcOrd="0" destOrd="0" presId="urn:microsoft.com/office/officeart/2005/8/layout/orgChart1"/>
    <dgm:cxn modelId="{C52C32A0-A008-4E00-B441-9EAE77A7B7FF}" type="presParOf" srcId="{51633063-A89B-4910-96BF-ED02A1DBD4FD}" destId="{961C0F99-E109-42B5-A2B3-B7A03538EE2E}" srcOrd="0" destOrd="0" presId="urn:microsoft.com/office/officeart/2005/8/layout/orgChart1"/>
    <dgm:cxn modelId="{CCD06821-6CE8-4360-88C7-4520852A21B2}" type="presParOf" srcId="{51633063-A89B-4910-96BF-ED02A1DBD4FD}" destId="{57EC659F-90BB-4FE5-967B-EF39EE1F33FB}" srcOrd="1" destOrd="0" presId="urn:microsoft.com/office/officeart/2005/8/layout/orgChart1"/>
    <dgm:cxn modelId="{A028E418-2FFC-45EA-BDD7-9033A85E325B}" type="presParOf" srcId="{F85FE9AD-4B27-44CF-84B9-7E776270BC46}" destId="{117E4C86-E7DD-45C1-B82A-49D5221E4F56}" srcOrd="1" destOrd="0" presId="urn:microsoft.com/office/officeart/2005/8/layout/orgChart1"/>
    <dgm:cxn modelId="{9A31FDF3-DEB4-4BC8-9D4F-6E47525ACF9E}" type="presParOf" srcId="{F85FE9AD-4B27-44CF-84B9-7E776270BC46}" destId="{CA3933C8-BE4C-4062-9AF9-B7C1E702BA79}" srcOrd="2" destOrd="0" presId="urn:microsoft.com/office/officeart/2005/8/layout/orgChart1"/>
    <dgm:cxn modelId="{7ACC8109-77E6-4B05-A5C0-325493C4EEFC}" type="presParOf" srcId="{9AC65FDB-5277-47EA-912D-1EFB40D81C4D}" destId="{B902F4FF-9145-430B-895A-44624B573C94}" srcOrd="2" destOrd="0" presId="urn:microsoft.com/office/officeart/2005/8/layout/orgChart1"/>
    <dgm:cxn modelId="{FE9304EF-2EC8-4A6C-A6BB-F2454F740980}" type="presParOf" srcId="{9AC65FDB-5277-47EA-912D-1EFB40D81C4D}" destId="{1C44EF28-236F-4442-AB6F-95BCE40E804A}" srcOrd="3" destOrd="0" presId="urn:microsoft.com/office/officeart/2005/8/layout/orgChart1"/>
    <dgm:cxn modelId="{035DBB89-712E-4E49-9E3A-B78A9832FD94}" type="presParOf" srcId="{1C44EF28-236F-4442-AB6F-95BCE40E804A}" destId="{E77D48A5-C6A5-407E-BCFC-70351AB686A3}" srcOrd="0" destOrd="0" presId="urn:microsoft.com/office/officeart/2005/8/layout/orgChart1"/>
    <dgm:cxn modelId="{E114882B-D520-4139-9D51-D33979B8EAD8}" type="presParOf" srcId="{E77D48A5-C6A5-407E-BCFC-70351AB686A3}" destId="{5AD1949B-9109-4B88-90E5-4A57256DD003}" srcOrd="0" destOrd="0" presId="urn:microsoft.com/office/officeart/2005/8/layout/orgChart1"/>
    <dgm:cxn modelId="{CF414EE6-D2CF-4454-BEF1-77751207A19C}" type="presParOf" srcId="{E77D48A5-C6A5-407E-BCFC-70351AB686A3}" destId="{A42AC2F7-DAB2-41CC-B279-9929CBBAA130}" srcOrd="1" destOrd="0" presId="urn:microsoft.com/office/officeart/2005/8/layout/orgChart1"/>
    <dgm:cxn modelId="{99AAAB87-863C-436A-9130-03799DA4CD5A}" type="presParOf" srcId="{1C44EF28-236F-4442-AB6F-95BCE40E804A}" destId="{518CDDDD-9414-403F-A029-21FAB32DF2AE}" srcOrd="1" destOrd="0" presId="urn:microsoft.com/office/officeart/2005/8/layout/orgChart1"/>
    <dgm:cxn modelId="{D42B7366-B2A5-4C66-B820-4965482B7275}" type="presParOf" srcId="{1C44EF28-236F-4442-AB6F-95BCE40E804A}" destId="{3396B17F-1B13-472A-A737-98BFA3F806DE}" srcOrd="2" destOrd="0" presId="urn:microsoft.com/office/officeart/2005/8/layout/orgChart1"/>
    <dgm:cxn modelId="{449CE94B-5A4F-44EC-A357-C3CC2CB94286}" type="presParOf" srcId="{9AC65FDB-5277-47EA-912D-1EFB40D81C4D}" destId="{9CA79223-0E6A-4221-8003-067DA8419AFF}" srcOrd="4" destOrd="0" presId="urn:microsoft.com/office/officeart/2005/8/layout/orgChart1"/>
    <dgm:cxn modelId="{9E52C2F3-8BC2-448D-8868-5DB22D15A00C}" type="presParOf" srcId="{9AC65FDB-5277-47EA-912D-1EFB40D81C4D}" destId="{E52F0F71-DA4A-456B-83E8-41786E2B19E9}" srcOrd="5" destOrd="0" presId="urn:microsoft.com/office/officeart/2005/8/layout/orgChart1"/>
    <dgm:cxn modelId="{4101D338-5A04-4C3B-B277-0BF397566CB1}" type="presParOf" srcId="{E52F0F71-DA4A-456B-83E8-41786E2B19E9}" destId="{DA087706-EB41-4475-9F99-B9C3E395D255}" srcOrd="0" destOrd="0" presId="urn:microsoft.com/office/officeart/2005/8/layout/orgChart1"/>
    <dgm:cxn modelId="{2D44D06B-2443-46E9-9720-F6DF43D48988}" type="presParOf" srcId="{DA087706-EB41-4475-9F99-B9C3E395D255}" destId="{C2E54327-2E6C-4D6C-8FF7-6C9E023B7994}" srcOrd="0" destOrd="0" presId="urn:microsoft.com/office/officeart/2005/8/layout/orgChart1"/>
    <dgm:cxn modelId="{0C0F3DF1-79AD-4F2A-B599-84206AE095E3}" type="presParOf" srcId="{DA087706-EB41-4475-9F99-B9C3E395D255}" destId="{121DE89C-71EC-469F-AA58-9DCC4A84C96B}" srcOrd="1" destOrd="0" presId="urn:microsoft.com/office/officeart/2005/8/layout/orgChart1"/>
    <dgm:cxn modelId="{F5F98A62-38A5-42C4-AF3B-098E095E882C}" type="presParOf" srcId="{E52F0F71-DA4A-456B-83E8-41786E2B19E9}" destId="{69174BD5-E8B7-4485-915C-CAFE58E1EEEB}" srcOrd="1" destOrd="0" presId="urn:microsoft.com/office/officeart/2005/8/layout/orgChart1"/>
    <dgm:cxn modelId="{6747B046-58D0-4EF5-BB46-6ABD7919AE9D}" type="presParOf" srcId="{E52F0F71-DA4A-456B-83E8-41786E2B19E9}" destId="{7A0A8EB9-3F42-4BB0-AAFE-DDC7456E8877}" srcOrd="2" destOrd="0" presId="urn:microsoft.com/office/officeart/2005/8/layout/orgChart1"/>
    <dgm:cxn modelId="{A9B5D360-E6AD-494F-9764-B487492B672C}" type="presParOf" srcId="{3D9BB774-8919-4568-A450-C4B2F7A07A42}" destId="{56FCD048-D968-4D42-B3F1-6FA558C083C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761CDD-FD5C-4A9F-992A-5D06AA096AC8}">
      <dsp:nvSpPr>
        <dsp:cNvPr id="0" name=""/>
        <dsp:cNvSpPr/>
      </dsp:nvSpPr>
      <dsp:spPr>
        <a:xfrm>
          <a:off x="7073715" y="3399986"/>
          <a:ext cx="91440" cy="41264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1095"/>
              </a:lnTo>
              <a:lnTo>
                <a:pt x="100758" y="301095"/>
              </a:lnTo>
              <a:lnTo>
                <a:pt x="100758" y="41264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8C11E0-90A2-4D21-8367-D0032D9140E8}">
      <dsp:nvSpPr>
        <dsp:cNvPr id="0" name=""/>
        <dsp:cNvSpPr/>
      </dsp:nvSpPr>
      <dsp:spPr>
        <a:xfrm>
          <a:off x="4916858" y="1799386"/>
          <a:ext cx="2202576" cy="2588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297"/>
              </a:lnTo>
              <a:lnTo>
                <a:pt x="2202576" y="147297"/>
              </a:lnTo>
              <a:lnTo>
                <a:pt x="2202576" y="2588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DB3997-C91E-44F8-903E-2A8053FDC523}">
      <dsp:nvSpPr>
        <dsp:cNvPr id="0" name=""/>
        <dsp:cNvSpPr/>
      </dsp:nvSpPr>
      <dsp:spPr>
        <a:xfrm>
          <a:off x="2792626" y="4026312"/>
          <a:ext cx="1531010" cy="3746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3118"/>
              </a:lnTo>
              <a:lnTo>
                <a:pt x="1531010" y="263118"/>
              </a:lnTo>
              <a:lnTo>
                <a:pt x="1531010" y="37466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BF56FC-F8E7-4D43-92AC-46A5DDA1DF3E}">
      <dsp:nvSpPr>
        <dsp:cNvPr id="0" name=""/>
        <dsp:cNvSpPr/>
      </dsp:nvSpPr>
      <dsp:spPr>
        <a:xfrm>
          <a:off x="1256492" y="4026312"/>
          <a:ext cx="1536134" cy="350188"/>
        </a:xfrm>
        <a:custGeom>
          <a:avLst/>
          <a:gdLst/>
          <a:ahLst/>
          <a:cxnLst/>
          <a:rect l="0" t="0" r="0" b="0"/>
          <a:pathLst>
            <a:path>
              <a:moveTo>
                <a:pt x="1536134" y="0"/>
              </a:moveTo>
              <a:lnTo>
                <a:pt x="1536134" y="238643"/>
              </a:lnTo>
              <a:lnTo>
                <a:pt x="0" y="238643"/>
              </a:lnTo>
              <a:lnTo>
                <a:pt x="0" y="35018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33F269-3764-4DB3-9A3C-6DA67A835FB5}">
      <dsp:nvSpPr>
        <dsp:cNvPr id="0" name=""/>
        <dsp:cNvSpPr/>
      </dsp:nvSpPr>
      <dsp:spPr>
        <a:xfrm>
          <a:off x="2792626" y="1799386"/>
          <a:ext cx="2124232" cy="321294"/>
        </a:xfrm>
        <a:custGeom>
          <a:avLst/>
          <a:gdLst/>
          <a:ahLst/>
          <a:cxnLst/>
          <a:rect l="0" t="0" r="0" b="0"/>
          <a:pathLst>
            <a:path>
              <a:moveTo>
                <a:pt x="2124232" y="0"/>
              </a:moveTo>
              <a:lnTo>
                <a:pt x="2124232" y="209749"/>
              </a:lnTo>
              <a:lnTo>
                <a:pt x="0" y="209749"/>
              </a:lnTo>
              <a:lnTo>
                <a:pt x="0" y="32129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19897D-9EA3-41EA-8403-F18853CE513F}">
      <dsp:nvSpPr>
        <dsp:cNvPr id="0" name=""/>
        <dsp:cNvSpPr/>
      </dsp:nvSpPr>
      <dsp:spPr>
        <a:xfrm>
          <a:off x="2830289" y="536992"/>
          <a:ext cx="4173138" cy="12623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F45A4E-4A03-448C-9A0B-1B6F0EBA57B5}">
      <dsp:nvSpPr>
        <dsp:cNvPr id="0" name=""/>
        <dsp:cNvSpPr/>
      </dsp:nvSpPr>
      <dsp:spPr>
        <a:xfrm>
          <a:off x="2964077" y="664090"/>
          <a:ext cx="4173138" cy="12623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400" b="1" i="1" kern="1200" dirty="0">
              <a:solidFill>
                <a:srgbClr val="CC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Складне речення</a:t>
          </a:r>
          <a:endParaRPr lang="ru-RU" sz="4400" b="1" i="1" kern="1200" dirty="0">
            <a:solidFill>
              <a:srgbClr val="CC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01051" y="701064"/>
        <a:ext cx="4099190" cy="1188445"/>
      </dsp:txXfrm>
    </dsp:sp>
    <dsp:sp modelId="{15882014-6A61-4ED6-9E8B-47876603DB1C}">
      <dsp:nvSpPr>
        <dsp:cNvPr id="0" name=""/>
        <dsp:cNvSpPr/>
      </dsp:nvSpPr>
      <dsp:spPr>
        <a:xfrm>
          <a:off x="1289148" y="2120680"/>
          <a:ext cx="3006955" cy="19056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BD6F7C-50A4-4151-8903-0AA9D2980090}">
      <dsp:nvSpPr>
        <dsp:cNvPr id="0" name=""/>
        <dsp:cNvSpPr/>
      </dsp:nvSpPr>
      <dsp:spPr>
        <a:xfrm>
          <a:off x="1422936" y="2247778"/>
          <a:ext cx="3006955" cy="19056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b="1" i="1" kern="1200" dirty="0">
              <a:solidFill>
                <a:srgbClr val="CC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Сполучниковий зв'язок </a:t>
          </a:r>
          <a:r>
            <a:rPr lang="uk-UA" sz="24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(сполучники, сполучні слова, інтонація) </a:t>
          </a:r>
          <a:endParaRPr lang="ru-RU" sz="2400" kern="1200" dirty="0">
            <a:solidFill>
              <a:srgbClr val="0070C0"/>
            </a:solidFill>
          </a:endParaRPr>
        </a:p>
      </dsp:txBody>
      <dsp:txXfrm>
        <a:off x="1478750" y="2303592"/>
        <a:ext cx="2895327" cy="1794004"/>
      </dsp:txXfrm>
    </dsp:sp>
    <dsp:sp modelId="{2582E8D7-04BD-4EE7-A8A1-46B041BB8A68}">
      <dsp:nvSpPr>
        <dsp:cNvPr id="0" name=""/>
        <dsp:cNvSpPr/>
      </dsp:nvSpPr>
      <dsp:spPr>
        <a:xfrm>
          <a:off x="749" y="4376501"/>
          <a:ext cx="2511485" cy="14738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B9A229-9701-42B5-BEB4-ED11D69EB327}">
      <dsp:nvSpPr>
        <dsp:cNvPr id="0" name=""/>
        <dsp:cNvSpPr/>
      </dsp:nvSpPr>
      <dsp:spPr>
        <a:xfrm>
          <a:off x="134537" y="4503599"/>
          <a:ext cx="2511485" cy="14738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1" i="1" kern="1200" dirty="0">
              <a:solidFill>
                <a:srgbClr val="CC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Складносурядне </a:t>
          </a:r>
          <a:r>
            <a:rPr lang="uk-UA" sz="20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(сполучники сурядності)</a:t>
          </a:r>
          <a:endParaRPr lang="ru-RU" sz="2000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7704" y="4546766"/>
        <a:ext cx="2425151" cy="1387508"/>
      </dsp:txXfrm>
    </dsp:sp>
    <dsp:sp modelId="{FE11B930-6EEA-4245-B1B2-B62465B5CC23}">
      <dsp:nvSpPr>
        <dsp:cNvPr id="0" name=""/>
        <dsp:cNvSpPr/>
      </dsp:nvSpPr>
      <dsp:spPr>
        <a:xfrm>
          <a:off x="2921290" y="4400976"/>
          <a:ext cx="2804693" cy="21202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811617-0918-469B-AA06-0708DAB820E5}">
      <dsp:nvSpPr>
        <dsp:cNvPr id="0" name=""/>
        <dsp:cNvSpPr/>
      </dsp:nvSpPr>
      <dsp:spPr>
        <a:xfrm>
          <a:off x="3055078" y="4528074"/>
          <a:ext cx="2804693" cy="21202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1" i="1" kern="1200" dirty="0">
              <a:solidFill>
                <a:srgbClr val="CC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Складнопідрядне </a:t>
          </a:r>
          <a:r>
            <a:rPr lang="uk-UA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(сполучники підрядності, сполучні слова)</a:t>
          </a:r>
          <a:endParaRPr lang="ru-RU" sz="1900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17179" y="4590175"/>
        <a:ext cx="2680491" cy="1996067"/>
      </dsp:txXfrm>
    </dsp:sp>
    <dsp:sp modelId="{6AE51EA2-EA81-4285-B8AE-5D2B5D241112}">
      <dsp:nvSpPr>
        <dsp:cNvPr id="0" name=""/>
        <dsp:cNvSpPr/>
      </dsp:nvSpPr>
      <dsp:spPr>
        <a:xfrm>
          <a:off x="5474302" y="2058228"/>
          <a:ext cx="3290265" cy="13417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0621D0-B869-41E2-B79E-AD5BAA5E4720}">
      <dsp:nvSpPr>
        <dsp:cNvPr id="0" name=""/>
        <dsp:cNvSpPr/>
      </dsp:nvSpPr>
      <dsp:spPr>
        <a:xfrm>
          <a:off x="5608089" y="2185326"/>
          <a:ext cx="3290265" cy="13417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1" i="1" kern="1200" dirty="0">
              <a:solidFill>
                <a:srgbClr val="CC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Безсполучниковий зв'язок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1" i="1" kern="1200" dirty="0">
              <a:solidFill>
                <a:srgbClr val="CC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uk-UA" sz="24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(інтонація) </a:t>
          </a:r>
          <a:endParaRPr lang="ru-RU" sz="2400" kern="1200" dirty="0">
            <a:solidFill>
              <a:srgbClr val="0070C0"/>
            </a:solidFill>
          </a:endParaRPr>
        </a:p>
      </dsp:txBody>
      <dsp:txXfrm>
        <a:off x="5647388" y="2224625"/>
        <a:ext cx="3211667" cy="1263160"/>
      </dsp:txXfrm>
    </dsp:sp>
    <dsp:sp modelId="{A1EE82CA-5BE3-41AC-AE54-CB5D912DBD5B}">
      <dsp:nvSpPr>
        <dsp:cNvPr id="0" name=""/>
        <dsp:cNvSpPr/>
      </dsp:nvSpPr>
      <dsp:spPr>
        <a:xfrm>
          <a:off x="5852078" y="3812627"/>
          <a:ext cx="2644790" cy="7645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B68DF4-D617-4998-8B4D-7F9EE3DC6730}">
      <dsp:nvSpPr>
        <dsp:cNvPr id="0" name=""/>
        <dsp:cNvSpPr/>
      </dsp:nvSpPr>
      <dsp:spPr>
        <a:xfrm>
          <a:off x="5985866" y="3939725"/>
          <a:ext cx="2644790" cy="7645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1" i="1" kern="1200" dirty="0">
              <a:solidFill>
                <a:srgbClr val="CC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Безсполучникове</a:t>
          </a:r>
          <a:endParaRPr lang="ru-RU" sz="2400" b="1" i="1" kern="1200" dirty="0">
            <a:solidFill>
              <a:srgbClr val="CC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008260" y="3962119"/>
        <a:ext cx="2600002" cy="7198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A79223-0E6A-4221-8003-067DA8419AFF}">
      <dsp:nvSpPr>
        <dsp:cNvPr id="0" name=""/>
        <dsp:cNvSpPr/>
      </dsp:nvSpPr>
      <dsp:spPr>
        <a:xfrm>
          <a:off x="4032447" y="1628797"/>
          <a:ext cx="2852986" cy="4951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7573"/>
              </a:lnTo>
              <a:lnTo>
                <a:pt x="2852986" y="247573"/>
              </a:lnTo>
              <a:lnTo>
                <a:pt x="2852986" y="4951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02F4FF-9145-430B-895A-44624B573C94}">
      <dsp:nvSpPr>
        <dsp:cNvPr id="0" name=""/>
        <dsp:cNvSpPr/>
      </dsp:nvSpPr>
      <dsp:spPr>
        <a:xfrm>
          <a:off x="3986727" y="1628797"/>
          <a:ext cx="91440" cy="49514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51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8C5B61-E3DB-4699-9561-1BE76344BC9F}">
      <dsp:nvSpPr>
        <dsp:cNvPr id="0" name=""/>
        <dsp:cNvSpPr/>
      </dsp:nvSpPr>
      <dsp:spPr>
        <a:xfrm>
          <a:off x="1179461" y="1628797"/>
          <a:ext cx="2852986" cy="495146"/>
        </a:xfrm>
        <a:custGeom>
          <a:avLst/>
          <a:gdLst/>
          <a:ahLst/>
          <a:cxnLst/>
          <a:rect l="0" t="0" r="0" b="0"/>
          <a:pathLst>
            <a:path>
              <a:moveTo>
                <a:pt x="2852986" y="0"/>
              </a:moveTo>
              <a:lnTo>
                <a:pt x="2852986" y="247573"/>
              </a:lnTo>
              <a:lnTo>
                <a:pt x="0" y="247573"/>
              </a:lnTo>
              <a:lnTo>
                <a:pt x="0" y="4951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6E056F-10CA-45F4-AF22-A64C6CC3D693}">
      <dsp:nvSpPr>
        <dsp:cNvPr id="0" name=""/>
        <dsp:cNvSpPr/>
      </dsp:nvSpPr>
      <dsp:spPr>
        <a:xfrm>
          <a:off x="216024" y="126134"/>
          <a:ext cx="7632847" cy="15026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000" b="1" i="0" kern="1200" dirty="0">
              <a:solidFill>
                <a:srgbClr val="FF0000"/>
              </a:solidFill>
              <a:latin typeface="Gabriola" panose="04040605051002020D02" pitchFamily="82" charset="0"/>
              <a:cs typeface="Times New Roman" panose="02020603050405020304" pitchFamily="18" charset="0"/>
            </a:rPr>
            <a:t>Види підрядних речень (визначають за питанням підрядної частини)</a:t>
          </a:r>
          <a:endParaRPr lang="ru-RU" sz="4000" b="1" i="0" kern="1200" dirty="0">
            <a:solidFill>
              <a:srgbClr val="FF0000"/>
            </a:solidFill>
            <a:latin typeface="Gabriola" panose="04040605051002020D02" pitchFamily="82" charset="0"/>
            <a:cs typeface="Times New Roman" panose="02020603050405020304" pitchFamily="18" charset="0"/>
          </a:endParaRPr>
        </a:p>
      </dsp:txBody>
      <dsp:txXfrm>
        <a:off x="216024" y="126134"/>
        <a:ext cx="7632847" cy="1502663"/>
      </dsp:txXfrm>
    </dsp:sp>
    <dsp:sp modelId="{961C0F99-E109-42B5-A2B3-B7A03538EE2E}">
      <dsp:nvSpPr>
        <dsp:cNvPr id="0" name=""/>
        <dsp:cNvSpPr/>
      </dsp:nvSpPr>
      <dsp:spPr>
        <a:xfrm>
          <a:off x="541" y="2123944"/>
          <a:ext cx="2357840" cy="1178920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600" b="1" kern="1200" dirty="0">
              <a:solidFill>
                <a:srgbClr val="002060"/>
              </a:solidFill>
              <a:latin typeface="Gabriola" panose="04040605051002020D02" pitchFamily="82" charset="0"/>
              <a:cs typeface="Times New Roman" panose="02020603050405020304" pitchFamily="18" charset="0"/>
            </a:rPr>
            <a:t>Означальні</a:t>
          </a:r>
          <a:endParaRPr lang="ru-RU" sz="4600" b="1" kern="1200" dirty="0">
            <a:solidFill>
              <a:srgbClr val="002060"/>
            </a:solidFill>
            <a:latin typeface="Gabriola" panose="04040605051002020D02" pitchFamily="82" charset="0"/>
            <a:cs typeface="Times New Roman" panose="02020603050405020304" pitchFamily="18" charset="0"/>
          </a:endParaRPr>
        </a:p>
      </dsp:txBody>
      <dsp:txXfrm>
        <a:off x="541" y="2123944"/>
        <a:ext cx="2357840" cy="1178920"/>
      </dsp:txXfrm>
    </dsp:sp>
    <dsp:sp modelId="{5AD1949B-9109-4B88-90E5-4A57256DD003}">
      <dsp:nvSpPr>
        <dsp:cNvPr id="0" name=""/>
        <dsp:cNvSpPr/>
      </dsp:nvSpPr>
      <dsp:spPr>
        <a:xfrm>
          <a:off x="2853527" y="2123944"/>
          <a:ext cx="2357840" cy="1178920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600" b="1" kern="1200" dirty="0">
              <a:solidFill>
                <a:srgbClr val="002060"/>
              </a:solidFill>
              <a:latin typeface="Gabriola" panose="04040605051002020D02" pitchFamily="82" charset="0"/>
            </a:rPr>
            <a:t>З</a:t>
          </a:r>
          <a:r>
            <a:rPr lang="uk-UA" sz="4600" b="1" kern="1200" dirty="0">
              <a:solidFill>
                <a:srgbClr val="002060"/>
              </a:solidFill>
              <a:latin typeface="Gabriola" panose="04040605051002020D02" pitchFamily="82" charset="0"/>
              <a:cs typeface="Times New Roman" panose="02020603050405020304" pitchFamily="18" charset="0"/>
            </a:rPr>
            <a:t>‘ясувальні</a:t>
          </a:r>
          <a:endParaRPr lang="ru-RU" sz="4600" b="1" kern="1200" dirty="0">
            <a:solidFill>
              <a:srgbClr val="002060"/>
            </a:solidFill>
            <a:latin typeface="Gabriola" panose="04040605051002020D02" pitchFamily="82" charset="0"/>
          </a:endParaRPr>
        </a:p>
      </dsp:txBody>
      <dsp:txXfrm>
        <a:off x="2853527" y="2123944"/>
        <a:ext cx="2357840" cy="1178920"/>
      </dsp:txXfrm>
    </dsp:sp>
    <dsp:sp modelId="{C2E54327-2E6C-4D6C-8FF7-6C9E023B7994}">
      <dsp:nvSpPr>
        <dsp:cNvPr id="0" name=""/>
        <dsp:cNvSpPr/>
      </dsp:nvSpPr>
      <dsp:spPr>
        <a:xfrm>
          <a:off x="5706514" y="2123944"/>
          <a:ext cx="2357840" cy="1178920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600" b="1" kern="1200" dirty="0">
              <a:solidFill>
                <a:srgbClr val="002060"/>
              </a:solidFill>
              <a:latin typeface="Gabriola" panose="04040605051002020D02" pitchFamily="82" charset="0"/>
              <a:cs typeface="Times New Roman" panose="02020603050405020304" pitchFamily="18" charset="0"/>
            </a:rPr>
            <a:t>Обставинні</a:t>
          </a:r>
          <a:endParaRPr lang="ru-RU" sz="4600" b="1" kern="1200" dirty="0">
            <a:solidFill>
              <a:srgbClr val="002060"/>
            </a:solidFill>
            <a:latin typeface="Gabriola" panose="04040605051002020D02" pitchFamily="82" charset="0"/>
            <a:cs typeface="Times New Roman" panose="02020603050405020304" pitchFamily="18" charset="0"/>
          </a:endParaRPr>
        </a:p>
      </dsp:txBody>
      <dsp:txXfrm>
        <a:off x="5706514" y="2123944"/>
        <a:ext cx="2357840" cy="11789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460433-5748-4460-840D-8970C45D558F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188B00-DE91-4B1B-9FCB-B6ED5E9AFA9C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56160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188B00-DE91-4B1B-9FCB-B6ED5E9AFA9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65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188B00-DE91-4B1B-9FCB-B6ED5E9AFA9C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33071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188B00-DE91-4B1B-9FCB-B6ED5E9AFA9C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11110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uk-UA" dirty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8E11657-1410-4392-ABBC-84BE0E99E2A4}" type="slidenum">
              <a:rPr lang="ru-RU" altLang="uk-UA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16</a:t>
            </a:fld>
            <a:endParaRPr lang="ru-RU" altLang="uk-U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7619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uk-UA" dirty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8E11657-1410-4392-ABBC-84BE0E99E2A4}" type="slidenum">
              <a:rPr lang="ru-RU" altLang="uk-UA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17</a:t>
            </a:fld>
            <a:endParaRPr lang="ru-RU" altLang="uk-U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302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70C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C5CAD-927B-4DAA-97C7-94AE60FB3C0B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E90A7-963A-4965-B91F-F37D68380D0B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00298" y="404664"/>
            <a:ext cx="6032142" cy="5688632"/>
          </a:xfrm>
        </p:spPr>
        <p:txBody>
          <a:bodyPr>
            <a:normAutofit/>
          </a:bodyPr>
          <a:lstStyle/>
          <a:p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СКЛАДНОПІДРЯДНЕ РЕЧЕННЯ, ЙОГО БУДОВА Й ЗАСОБИ ЗВ’ЯЗКУ В НЬОМУ. ВИДИ ПІДРЯДНИХ РЕЧЕНЬ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2381251" cy="3571876"/>
          </a:xfrm>
          <a:prstGeom prst="rect">
            <a:avLst/>
          </a:prstGeom>
          <a:noFill/>
        </p:spPr>
      </p:pic>
      <p:pic>
        <p:nvPicPr>
          <p:cNvPr id="6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269461"/>
            <a:ext cx="2381251" cy="35718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 fontScale="90000"/>
          </a:bodyPr>
          <a:lstStyle/>
          <a:p>
            <a:pPr marL="152400">
              <a:lnSpc>
                <a:spcPct val="107000"/>
              </a:lnSpc>
              <a:spcAft>
                <a:spcPts val="800"/>
              </a:spcAft>
            </a:pPr>
            <a:r>
              <a:rPr lang="ru-RU" sz="6000" b="1" dirty="0">
                <a:solidFill>
                  <a:srgbClr val="20386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6000" b="1" dirty="0">
                <a:solidFill>
                  <a:srgbClr val="FF000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Дослідження-спостереження .</a:t>
            </a:r>
            <a:r>
              <a:rPr lang="uk-UA" dirty="0">
                <a:solidFill>
                  <a:srgbClr val="FF000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Відредагуйте речення й виконайте завдання</a:t>
            </a:r>
            <a:r>
              <a:rPr lang="uk-UA" dirty="0">
                <a:solidFill>
                  <a:srgbClr val="20386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896544"/>
          </a:xfrm>
        </p:spPr>
        <p:txBody>
          <a:bodyPr>
            <a:normAutofit lnSpcReduction="10000"/>
          </a:bodyPr>
          <a:lstStyle/>
          <a:p>
            <a:pPr algn="just"/>
            <a:r>
              <a:rPr lang="uk-UA" sz="5400" b="1" dirty="0">
                <a:solidFill>
                  <a:srgbClr val="0070C0"/>
                </a:solidFill>
                <a:latin typeface="Gabriola" panose="04040605051002020D02" pitchFamily="82" charset="0"/>
              </a:rPr>
              <a:t>Наталка моя сама краща подружка, але правила української мови – це її уязвиме місце. Я не можу не звертати увагу на помилки, що зустрічаються в її повідомленнях. </a:t>
            </a:r>
            <a:endParaRPr lang="ru-RU" sz="5400" b="1" dirty="0">
              <a:solidFill>
                <a:srgbClr val="0070C0"/>
              </a:solidFill>
              <a:latin typeface="Gabriola" panose="04040605051002020D02" pitchFamily="82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0352" y="5013176"/>
            <a:ext cx="1719221" cy="214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909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uk-UA" b="1" dirty="0">
                <a:solidFill>
                  <a:srgbClr val="FF0000"/>
                </a:solidFill>
                <a:latin typeface="Gabriola" panose="04040605051002020D02" pitchFamily="82" charset="0"/>
              </a:rPr>
              <a:t>Бесіда</a:t>
            </a:r>
            <a:br>
              <a:rPr lang="ru-RU" dirty="0">
                <a:solidFill>
                  <a:srgbClr val="FF0000"/>
                </a:solidFill>
                <a:latin typeface="Gabriola" panose="04040605051002020D02" pitchFamily="82" charset="0"/>
              </a:rPr>
            </a:br>
            <a:endParaRPr lang="ru-RU" dirty="0">
              <a:solidFill>
                <a:srgbClr val="FF0000"/>
              </a:solidFill>
              <a:latin typeface="Gabriola" panose="04040605051002020D02" pitchFamily="8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620688"/>
            <a:ext cx="8085584" cy="604381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uk-UA" sz="3800" b="1" dirty="0">
                <a:solidFill>
                  <a:schemeClr val="bg1"/>
                </a:solidFill>
                <a:latin typeface="Gabriola" panose="04040605051002020D02" pitchFamily="82" charset="0"/>
              </a:rPr>
              <a:t>           1. Наталка </a:t>
            </a:r>
            <a:r>
              <a:rPr lang="en-US" sz="3800" b="1" dirty="0">
                <a:solidFill>
                  <a:schemeClr val="bg1"/>
                </a:solidFill>
                <a:latin typeface="Gabriola" panose="04040605051002020D02" pitchFamily="82" charset="0"/>
              </a:rPr>
              <a:t>- </a:t>
            </a:r>
            <a:r>
              <a:rPr lang="uk-UA" sz="3800" b="1" dirty="0">
                <a:solidFill>
                  <a:schemeClr val="bg1"/>
                </a:solidFill>
                <a:latin typeface="Gabriola" panose="04040605051002020D02" pitchFamily="82" charset="0"/>
              </a:rPr>
              <a:t>моя найкраща подружка, але правила         	української мови – це її вразливе (слабке)  місце. </a:t>
            </a:r>
          </a:p>
          <a:p>
            <a:pPr marL="0" indent="0">
              <a:buNone/>
            </a:pPr>
            <a:r>
              <a:rPr lang="uk-UA" sz="3800" b="1" dirty="0">
                <a:solidFill>
                  <a:schemeClr val="bg1"/>
                </a:solidFill>
                <a:latin typeface="Gabriola" panose="04040605051002020D02" pitchFamily="82" charset="0"/>
              </a:rPr>
              <a:t>2. Я не можу не звертати уваги на помилки, що трапляються  в її повідомленнях. </a:t>
            </a:r>
            <a:endParaRPr lang="ru-RU" sz="3800" b="1" dirty="0">
              <a:solidFill>
                <a:schemeClr val="bg1"/>
              </a:solidFill>
              <a:latin typeface="Gabriola" panose="04040605051002020D02" pitchFamily="82" charset="0"/>
            </a:endParaRPr>
          </a:p>
          <a:p>
            <a:pPr marL="0" indent="0">
              <a:buNone/>
            </a:pPr>
            <a:r>
              <a:rPr lang="uk-UA" dirty="0"/>
              <a:t> </a:t>
            </a:r>
            <a:endParaRPr lang="ru-RU" dirty="0"/>
          </a:p>
          <a:p>
            <a:pPr marL="0" indent="0">
              <a:buNone/>
            </a:pPr>
            <a:r>
              <a:rPr lang="uk-UA" sz="3800" b="1" dirty="0">
                <a:solidFill>
                  <a:srgbClr val="002060"/>
                </a:solidFill>
                <a:latin typeface="Gabriola" panose="04040605051002020D02" pitchFamily="82" charset="0"/>
              </a:rPr>
              <a:t>1. </a:t>
            </a:r>
            <a:r>
              <a:rPr lang="uk-UA" sz="3900" b="1" dirty="0">
                <a:solidFill>
                  <a:srgbClr val="002060"/>
                </a:solidFill>
                <a:latin typeface="Gabriola" panose="04040605051002020D02" pitchFamily="82" charset="0"/>
              </a:rPr>
              <a:t>Що спільного ви помітили в цих синтаксичних конструкціях?</a:t>
            </a:r>
            <a:r>
              <a:rPr lang="ru-RU" sz="3900" b="1" dirty="0">
                <a:solidFill>
                  <a:srgbClr val="002060"/>
                </a:solidFill>
                <a:latin typeface="Gabriola" panose="04040605051002020D02" pitchFamily="82" charset="0"/>
              </a:rPr>
              <a:t>                                                                                       </a:t>
            </a:r>
            <a:r>
              <a:rPr lang="uk-UA" sz="3900" b="1" dirty="0">
                <a:solidFill>
                  <a:srgbClr val="002060"/>
                </a:solidFill>
                <a:latin typeface="Gabriola" panose="04040605051002020D02" pitchFamily="82" charset="0"/>
              </a:rPr>
              <a:t>2.У якому реченні частини рівноправні за змістом?                                                        3.Яке з цих речень складнопідрядне?                                                                                4. Яким контекстуальним синонімом можна замінити слово </a:t>
            </a:r>
            <a:r>
              <a:rPr lang="uk-UA" sz="5200" b="1" u="sng" dirty="0">
                <a:solidFill>
                  <a:srgbClr val="002060"/>
                </a:solidFill>
                <a:latin typeface="Gabriola" panose="04040605051002020D02" pitchFamily="82" charset="0"/>
              </a:rPr>
              <a:t>що</a:t>
            </a:r>
            <a:r>
              <a:rPr lang="uk-UA" sz="3900" b="1" dirty="0">
                <a:solidFill>
                  <a:srgbClr val="002060"/>
                </a:solidFill>
                <a:latin typeface="Gabriola" panose="04040605051002020D02" pitchFamily="82" charset="0"/>
              </a:rPr>
              <a:t>?</a:t>
            </a:r>
            <a:endParaRPr lang="ru-RU" sz="3900" b="1" dirty="0">
              <a:solidFill>
                <a:srgbClr val="002060"/>
              </a:solidFill>
              <a:latin typeface="Gabriola" panose="04040605051002020D02" pitchFamily="82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0573" y="-92261"/>
            <a:ext cx="2060330" cy="214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587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116632"/>
            <a:ext cx="8229600" cy="15800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1192411"/>
              </p:ext>
            </p:extLst>
          </p:nvPr>
        </p:nvGraphicFramePr>
        <p:xfrm>
          <a:off x="82352" y="6654"/>
          <a:ext cx="8954144" cy="7131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352" y="100553"/>
            <a:ext cx="1825352" cy="214311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9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96336" y="4995506"/>
            <a:ext cx="1716776" cy="2143116"/>
          </a:xfrm>
          <a:prstGeom prst="rect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50959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3347864" y="783612"/>
            <a:ext cx="5748644" cy="5532759"/>
          </a:xfrm>
          <a:prstGeom prst="ellipse">
            <a:avLst/>
          </a:prstGeom>
          <a:solidFill>
            <a:schemeClr val="accent1">
              <a:lumMod val="75000"/>
              <a:alpha val="57255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354892" y="783612"/>
            <a:ext cx="5673924" cy="5532759"/>
          </a:xfrm>
          <a:prstGeom prst="ellipse">
            <a:avLst/>
          </a:prstGeom>
          <a:solidFill>
            <a:srgbClr val="7030A0">
              <a:alpha val="44000"/>
            </a:srgb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-603448"/>
            <a:ext cx="2520280" cy="7128792"/>
          </a:xfrm>
        </p:spPr>
        <p:txBody>
          <a:bodyPr>
            <a:normAutofit/>
          </a:bodyPr>
          <a:lstStyle/>
          <a:p>
            <a:pPr algn="l"/>
            <a:r>
              <a:rPr lang="uk-UA" sz="2000" b="1" u="sng" dirty="0">
                <a:solidFill>
                  <a:schemeClr val="bg1"/>
                </a:solidFill>
                <a:latin typeface="Gabriola" panose="04040605051002020D02" pitchFamily="82" charset="0"/>
                <a:cs typeface="Times New Roman" panose="02020603050405020304" pitchFamily="18" charset="0"/>
              </a:rPr>
              <a:t>Складносурядне речення</a:t>
            </a:r>
            <a:br>
              <a:rPr lang="uk-UA" sz="2000" b="1" u="sng" dirty="0">
                <a:solidFill>
                  <a:schemeClr val="bg1"/>
                </a:solidFill>
                <a:latin typeface="Gabriola" panose="04040605051002020D02" pitchFamily="82" charset="0"/>
                <a:cs typeface="Times New Roman" panose="02020603050405020304" pitchFamily="18" charset="0"/>
              </a:rPr>
            </a:br>
            <a:r>
              <a:rPr lang="uk-UA" sz="2000" b="1" dirty="0">
                <a:solidFill>
                  <a:schemeClr val="bg1"/>
                </a:solidFill>
                <a:latin typeface="Gabriola" panose="04040605051002020D02" pitchFamily="82" charset="0"/>
                <a:cs typeface="Times New Roman" panose="02020603050405020304" pitchFamily="18" charset="0"/>
              </a:rPr>
              <a:t>Частини речення рівноправні.</a:t>
            </a:r>
            <a:br>
              <a:rPr lang="uk-UA" sz="2000" b="1" dirty="0">
                <a:solidFill>
                  <a:schemeClr val="bg1"/>
                </a:solidFill>
                <a:latin typeface="Gabriola" panose="04040605051002020D02" pitchFamily="82" charset="0"/>
                <a:cs typeface="Times New Roman" panose="02020603050405020304" pitchFamily="18" charset="0"/>
              </a:rPr>
            </a:br>
            <a:r>
              <a:rPr lang="uk-UA" sz="2000" b="1" dirty="0">
                <a:solidFill>
                  <a:schemeClr val="bg1"/>
                </a:solidFill>
                <a:latin typeface="Gabriola" panose="04040605051002020D02" pitchFamily="82" charset="0"/>
                <a:cs typeface="Times New Roman" panose="02020603050405020304" pitchFamily="18" charset="0"/>
              </a:rPr>
              <a:t>Поєднуються сурядними сполучниками    </a:t>
            </a:r>
            <a:br>
              <a:rPr lang="ru-RU" sz="20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84055" y="908720"/>
            <a:ext cx="2372321" cy="5472608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uk-UA" sz="2000" b="1" u="sng" dirty="0">
                <a:solidFill>
                  <a:srgbClr val="002060"/>
                </a:solidFill>
                <a:latin typeface="Gabriola" panose="04040605051002020D02" pitchFamily="82" charset="0"/>
                <a:cs typeface="Times New Roman" panose="02020603050405020304" pitchFamily="18" charset="0"/>
              </a:rPr>
              <a:t>Складнопідрядне речення</a:t>
            </a:r>
          </a:p>
          <a:p>
            <a:pPr marL="0" indent="0" algn="r">
              <a:buNone/>
            </a:pPr>
            <a:r>
              <a:rPr lang="uk-UA" sz="2000" b="1" dirty="0">
                <a:solidFill>
                  <a:srgbClr val="002060"/>
                </a:solidFill>
                <a:latin typeface="Gabriola" panose="04040605051002020D02" pitchFamily="82" charset="0"/>
                <a:cs typeface="Times New Roman" panose="02020603050405020304" pitchFamily="18" charset="0"/>
              </a:rPr>
              <a:t>Є головне і залежне речення.</a:t>
            </a:r>
          </a:p>
          <a:p>
            <a:pPr marL="0" indent="0" algn="r">
              <a:buNone/>
            </a:pPr>
            <a:r>
              <a:rPr lang="uk-UA" sz="2000" b="1" dirty="0">
                <a:solidFill>
                  <a:srgbClr val="002060"/>
                </a:solidFill>
                <a:latin typeface="Gabriola" panose="04040605051002020D02" pitchFamily="82" charset="0"/>
                <a:cs typeface="Times New Roman" panose="02020603050405020304" pitchFamily="18" charset="0"/>
              </a:rPr>
              <a:t>Від головного до підрядного можна поставити питання.</a:t>
            </a:r>
          </a:p>
          <a:p>
            <a:pPr marL="0" indent="0" algn="r">
              <a:buNone/>
            </a:pPr>
            <a:r>
              <a:rPr lang="uk-UA" sz="2000" b="1" dirty="0">
                <a:solidFill>
                  <a:srgbClr val="002060"/>
                </a:solidFill>
                <a:latin typeface="Gabriola" panose="04040605051002020D02" pitchFamily="82" charset="0"/>
                <a:cs typeface="Times New Roman" panose="02020603050405020304" pitchFamily="18" charset="0"/>
              </a:rPr>
              <a:t>Підрядне речення приєднується за допомогою сполучників підрядності та сполучних слів.</a:t>
            </a:r>
          </a:p>
          <a:p>
            <a:pPr marL="0" indent="0" algn="r">
              <a:buNone/>
            </a:pPr>
            <a:r>
              <a:rPr lang="uk-UA" sz="2000" b="1" dirty="0">
                <a:solidFill>
                  <a:srgbClr val="002060"/>
                </a:solidFill>
                <a:latin typeface="Gabriola" panose="04040605051002020D02" pitchFamily="82" charset="0"/>
                <a:cs typeface="Times New Roman" panose="02020603050405020304" pitchFamily="18" charset="0"/>
              </a:rPr>
              <a:t>У головному реченні можуть бути вказівні слова</a:t>
            </a:r>
            <a:endParaRPr lang="ru-RU" sz="2000" b="1" dirty="0">
              <a:solidFill>
                <a:srgbClr val="002060"/>
              </a:solidFill>
              <a:latin typeface="Gabriola" panose="04040605051002020D02" pitchFamily="82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3419871" y="-603448"/>
            <a:ext cx="2452215" cy="7560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400" b="1" u="sng" dirty="0">
                <a:solidFill>
                  <a:srgbClr val="CC0000"/>
                </a:solidFill>
                <a:latin typeface="Gabriola" panose="04040605051002020D02" pitchFamily="82" charset="0"/>
                <a:cs typeface="Times New Roman" panose="02020603050405020304" pitchFamily="18" charset="0"/>
              </a:rPr>
              <a:t>Складні сполучникові речення</a:t>
            </a:r>
          </a:p>
          <a:p>
            <a:r>
              <a:rPr lang="uk-UA" sz="2400" b="1" dirty="0">
                <a:solidFill>
                  <a:srgbClr val="CC0000"/>
                </a:solidFill>
                <a:latin typeface="Gabriola" panose="04040605051002020D02" pitchFamily="82" charset="0"/>
                <a:cs typeface="Times New Roman" panose="02020603050405020304" pitchFamily="18" charset="0"/>
              </a:rPr>
              <a:t>Інтонаційно кожне </a:t>
            </a:r>
          </a:p>
          <a:p>
            <a:r>
              <a:rPr lang="uk-UA" sz="2400" b="1" dirty="0">
                <a:solidFill>
                  <a:srgbClr val="CC0000"/>
                </a:solidFill>
                <a:latin typeface="Gabriola" panose="04040605051002020D02" pitchFamily="82" charset="0"/>
                <a:cs typeface="Times New Roman" panose="02020603050405020304" pitchFamily="18" charset="0"/>
              </a:rPr>
              <a:t>з простих речень незавершене.</a:t>
            </a:r>
          </a:p>
          <a:p>
            <a:r>
              <a:rPr lang="uk-UA" sz="2400" b="1" dirty="0">
                <a:solidFill>
                  <a:srgbClr val="CC0000"/>
                </a:solidFill>
                <a:latin typeface="Gabriola" panose="04040605051002020D02" pitchFamily="82" charset="0"/>
                <a:cs typeface="Times New Roman" panose="02020603050405020304" pitchFamily="18" charset="0"/>
              </a:rPr>
              <a:t>За метою висловлювання бувають розповідні, питальні, спонукальні.</a:t>
            </a:r>
          </a:p>
          <a:p>
            <a:r>
              <a:rPr lang="uk-UA" sz="2400" b="1" dirty="0">
                <a:solidFill>
                  <a:srgbClr val="CC0000"/>
                </a:solidFill>
                <a:latin typeface="Gabriola" panose="04040605051002020D02" pitchFamily="82" charset="0"/>
                <a:cs typeface="Times New Roman" panose="02020603050405020304" pitchFamily="18" charset="0"/>
              </a:rPr>
              <a:t>За емоційним забарвленням – окличні, </a:t>
            </a:r>
          </a:p>
          <a:p>
            <a:r>
              <a:rPr lang="uk-UA" sz="2400" b="1" dirty="0">
                <a:solidFill>
                  <a:srgbClr val="CC0000"/>
                </a:solidFill>
                <a:latin typeface="Gabriola" panose="04040605051002020D02" pitchFamily="82" charset="0"/>
                <a:cs typeface="Times New Roman" panose="02020603050405020304" pitchFamily="18" charset="0"/>
              </a:rPr>
              <a:t>неокличні</a:t>
            </a:r>
            <a:endParaRPr lang="ru-RU" sz="2400" b="1" dirty="0">
              <a:solidFill>
                <a:srgbClr val="CC0000"/>
              </a:solidFill>
              <a:latin typeface="Gabriola" panose="04040605051002020D02" pitchFamily="82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" y="0"/>
            <a:ext cx="1691679" cy="2384565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1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196922" y="4509120"/>
            <a:ext cx="2404653" cy="2575164"/>
          </a:xfrm>
          <a:prstGeom prst="rect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348015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0"/>
            <a:ext cx="8100392" cy="694055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Частини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СПР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нерівноправні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змістом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одна з них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незалежна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головна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а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інша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залежна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підрядна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головної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залежної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ставиться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питання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lvl="0" indent="0">
              <a:lnSpc>
                <a:spcPct val="107000"/>
              </a:lnSpc>
              <a:spcAft>
                <a:spcPts val="120"/>
              </a:spcAft>
              <a:buSzPts val="1000"/>
              <a:buNone/>
              <a:tabLst>
                <a:tab pos="457200" algn="l"/>
              </a:tabLst>
            </a:pPr>
            <a:r>
              <a:rPr lang="ru-RU" sz="3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Той </a:t>
            </a:r>
            <a:r>
              <a:rPr lang="ru-RU" sz="35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ніколи</a:t>
            </a:r>
            <a:r>
              <a:rPr lang="ru-RU" sz="3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доскочить </a:t>
            </a:r>
            <a:r>
              <a:rPr lang="ru-RU" sz="35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слави</a:t>
            </a:r>
            <a:r>
              <a:rPr lang="ru-RU" sz="3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0" lvl="0" indent="0">
              <a:lnSpc>
                <a:spcPct val="107000"/>
              </a:lnSpc>
              <a:spcAft>
                <a:spcPts val="120"/>
              </a:spcAft>
              <a:buSzPts val="1000"/>
              <a:buNone/>
              <a:tabLst>
                <a:tab pos="457200" algn="l"/>
              </a:tabLst>
            </a:pPr>
            <a:r>
              <a:rPr lang="ru-RU" sz="35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sz="3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задля</a:t>
            </a:r>
            <a:r>
              <a:rPr lang="ru-RU" sz="3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неї</a:t>
            </a:r>
            <a:r>
              <a:rPr lang="ru-RU" sz="3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5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sz="3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живе</a:t>
            </a:r>
            <a:r>
              <a:rPr lang="ru-RU" sz="3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>
              <a:lnSpc>
                <a:spcPct val="107000"/>
              </a:lnSpc>
              <a:spcAft>
                <a:spcPts val="120"/>
              </a:spcAft>
              <a:buSzPts val="1000"/>
              <a:buNone/>
              <a:tabLst>
                <a:tab pos="457200" algn="l"/>
              </a:tabLst>
            </a:pPr>
            <a:r>
              <a:rPr lang="uk-UA" sz="3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Хто?</a:t>
            </a:r>
            <a:endParaRPr lang="ru-RU" sz="3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lnSpc>
                <a:spcPct val="107000"/>
              </a:lnSpc>
              <a:spcAft>
                <a:spcPts val="120"/>
              </a:spcAft>
              <a:buNone/>
            </a:pP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         ], (</a:t>
            </a:r>
            <a:r>
              <a:rPr lang="ru-RU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хто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buNone/>
            </a:pPr>
            <a:r>
              <a:rPr lang="uk-UA" sz="3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живуть століття після смерті</a:t>
            </a:r>
          </a:p>
          <a:p>
            <a:pPr marL="0" indent="0">
              <a:buNone/>
            </a:pPr>
            <a:r>
              <a:rPr lang="uk-UA" sz="3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Ті, що роблять те, чого не «можна».</a:t>
            </a:r>
          </a:p>
          <a:p>
            <a:pPr marL="0" indent="0">
              <a:buNone/>
            </a:pPr>
            <a:r>
              <a:rPr lang="uk-UA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uk-UA" sz="3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Хто?      Що?</a:t>
            </a:r>
          </a:p>
          <a:p>
            <a:pPr marL="0" indent="0">
              <a:buNone/>
            </a:pP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         ], (</a:t>
            </a:r>
            <a:r>
              <a:rPr lang="ru-RU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хто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(</a:t>
            </a:r>
            <a:r>
              <a:rPr lang="ru-RU" sz="4000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</a:p>
          <a:p>
            <a:endParaRPr lang="ru-RU" dirty="0"/>
          </a:p>
        </p:txBody>
      </p:sp>
      <p:sp>
        <p:nvSpPr>
          <p:cNvPr id="5" name="Выгнутая вверх стрелка 4"/>
          <p:cNvSpPr/>
          <p:nvPr/>
        </p:nvSpPr>
        <p:spPr>
          <a:xfrm>
            <a:off x="3264440" y="5828386"/>
            <a:ext cx="1235552" cy="288032"/>
          </a:xfrm>
          <a:prstGeom prst="curvedDownArrow">
            <a:avLst>
              <a:gd name="adj1" fmla="val 25000"/>
              <a:gd name="adj2" fmla="val 50000"/>
              <a:gd name="adj3" fmla="val 3709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Выгнутая вверх стрелка 5"/>
          <p:cNvSpPr/>
          <p:nvPr/>
        </p:nvSpPr>
        <p:spPr>
          <a:xfrm>
            <a:off x="1680264" y="5828386"/>
            <a:ext cx="1451576" cy="28803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Выгнутая вверх стрелка 6"/>
          <p:cNvSpPr/>
          <p:nvPr/>
        </p:nvSpPr>
        <p:spPr>
          <a:xfrm>
            <a:off x="1757980" y="3442992"/>
            <a:ext cx="1728192" cy="36004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9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57172" y="-131428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0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57172" y="1484605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1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57172" y="3076565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2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57172" y="4797434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154687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792089"/>
          </a:xfrm>
        </p:spPr>
        <p:txBody>
          <a:bodyPr>
            <a:normAutofit/>
          </a:bodyPr>
          <a:lstStyle/>
          <a:p>
            <a:r>
              <a:rPr lang="ru-RU" b="1" dirty="0" err="1">
                <a:solidFill>
                  <a:srgbClr val="FF0000"/>
                </a:solidFill>
                <a:latin typeface="Gabriola" panose="04040605051002020D02" pitchFamily="82" charset="0"/>
                <a:ea typeface="+mn-ea"/>
                <a:cs typeface="+mn-cs"/>
              </a:rPr>
              <a:t>Підрядне</a:t>
            </a:r>
            <a:r>
              <a:rPr lang="ru-RU" b="1" dirty="0">
                <a:solidFill>
                  <a:srgbClr val="FF0000"/>
                </a:solidFill>
                <a:latin typeface="Gabriola" panose="04040605051002020D02" pitchFamily="82" charset="0"/>
                <a:ea typeface="+mn-ea"/>
                <a:cs typeface="+mn-cs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Gabriola" panose="04040605051002020D02" pitchFamily="82" charset="0"/>
                <a:ea typeface="+mn-ea"/>
                <a:cs typeface="+mn-cs"/>
              </a:rPr>
              <a:t>речення</a:t>
            </a:r>
            <a:r>
              <a:rPr lang="ru-RU" b="1" dirty="0">
                <a:solidFill>
                  <a:srgbClr val="FF0000"/>
                </a:solidFill>
                <a:latin typeface="Gabriola" panose="04040605051002020D02" pitchFamily="82" charset="0"/>
                <a:ea typeface="+mn-ea"/>
                <a:cs typeface="+mn-cs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Gabriola" panose="04040605051002020D02" pitchFamily="82" charset="0"/>
                <a:ea typeface="+mn-ea"/>
                <a:cs typeface="+mn-cs"/>
              </a:rPr>
              <a:t>може</a:t>
            </a:r>
            <a:r>
              <a:rPr lang="ru-RU" b="1" dirty="0">
                <a:solidFill>
                  <a:srgbClr val="FF0000"/>
                </a:solidFill>
                <a:latin typeface="Gabriola" panose="04040605051002020D02" pitchFamily="82" charset="0"/>
                <a:ea typeface="+mn-ea"/>
                <a:cs typeface="+mn-cs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Gabriola" panose="04040605051002020D02" pitchFamily="82" charset="0"/>
                <a:ea typeface="+mn-ea"/>
                <a:cs typeface="+mn-cs"/>
              </a:rPr>
              <a:t>стояти</a:t>
            </a:r>
            <a:endParaRPr lang="ru-RU" b="1" dirty="0">
              <a:solidFill>
                <a:srgbClr val="FF0000"/>
              </a:solidFill>
              <a:latin typeface="Gabriola" panose="04040605051002020D02" pitchFamily="8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92697"/>
            <a:ext cx="9144000" cy="6192686"/>
          </a:xfrm>
        </p:spPr>
        <p:txBody>
          <a:bodyPr>
            <a:normAutofit lnSpcReduction="10000"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Gabriola" panose="04040605051002020D02" pitchFamily="82" charset="0"/>
              </a:rPr>
              <a:t>перед </a:t>
            </a:r>
            <a:r>
              <a:rPr lang="ru-RU" sz="2800" b="1" dirty="0" err="1">
                <a:solidFill>
                  <a:srgbClr val="FF0000"/>
                </a:solidFill>
                <a:latin typeface="Gabriola" panose="04040605051002020D02" pitchFamily="82" charset="0"/>
              </a:rPr>
              <a:t>головним</a:t>
            </a:r>
            <a:r>
              <a:rPr lang="ru-RU" sz="2800" b="1" dirty="0">
                <a:solidFill>
                  <a:srgbClr val="FF0000"/>
                </a:solidFill>
                <a:latin typeface="Gabriola" panose="04040605051002020D02" pitchFamily="82" charset="0"/>
              </a:rPr>
              <a:t> </a:t>
            </a:r>
            <a:r>
              <a:rPr lang="ru-RU" sz="2800" b="1" dirty="0">
                <a:latin typeface="Gabriola" panose="04040605051002020D02" pitchFamily="82" charset="0"/>
              </a:rPr>
              <a:t>- </a:t>
            </a:r>
            <a:r>
              <a:rPr lang="ru-RU" b="1" dirty="0">
                <a:solidFill>
                  <a:schemeClr val="bg1"/>
                </a:solidFill>
                <a:latin typeface="Gabriola" panose="04040605051002020D02" pitchFamily="82" charset="0"/>
              </a:rPr>
              <a:t>Коли мечами злоба небо </a:t>
            </a:r>
            <a:r>
              <a:rPr lang="ru-RU" b="1" dirty="0" err="1">
                <a:solidFill>
                  <a:schemeClr val="bg1"/>
                </a:solidFill>
                <a:latin typeface="Gabriola" panose="04040605051002020D02" pitchFamily="82" charset="0"/>
              </a:rPr>
              <a:t>крає</a:t>
            </a:r>
            <a:r>
              <a:rPr lang="ru-RU" b="1" dirty="0">
                <a:solidFill>
                  <a:schemeClr val="bg1"/>
                </a:solidFill>
                <a:latin typeface="Gabriola" panose="04040605051002020D02" pitchFamily="82" charset="0"/>
              </a:rPr>
              <a:t> і крушить твою </a:t>
            </a:r>
            <a:r>
              <a:rPr lang="ru-RU" b="1" dirty="0" err="1">
                <a:solidFill>
                  <a:schemeClr val="bg1"/>
                </a:solidFill>
                <a:latin typeface="Gabriola" panose="04040605051002020D02" pitchFamily="82" charset="0"/>
              </a:rPr>
              <a:t>вроду</a:t>
            </a:r>
            <a:r>
              <a:rPr lang="ru-RU" b="1" dirty="0">
                <a:solidFill>
                  <a:schemeClr val="bg1"/>
                </a:solidFill>
                <a:latin typeface="Gabriola" panose="04040605051002020D02" pitchFamily="82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Gabriola" panose="04040605051002020D02" pitchFamily="82" charset="0"/>
              </a:rPr>
              <a:t>вікову</a:t>
            </a:r>
            <a:r>
              <a:rPr lang="ru-RU" b="1" dirty="0">
                <a:solidFill>
                  <a:schemeClr val="bg1"/>
                </a:solidFill>
                <a:latin typeface="Gabriola" panose="04040605051002020D02" pitchFamily="82" charset="0"/>
              </a:rPr>
              <a:t>, я </a:t>
            </a:r>
            <a:r>
              <a:rPr lang="ru-RU" b="1" dirty="0" err="1">
                <a:solidFill>
                  <a:schemeClr val="bg1"/>
                </a:solidFill>
                <a:latin typeface="Gabriola" panose="04040605051002020D02" pitchFamily="82" charset="0"/>
              </a:rPr>
              <a:t>тоді</a:t>
            </a:r>
            <a:r>
              <a:rPr lang="ru-RU" b="1" dirty="0">
                <a:solidFill>
                  <a:schemeClr val="bg1"/>
                </a:solidFill>
                <a:latin typeface="Gabriola" panose="04040605051002020D02" pitchFamily="82" charset="0"/>
              </a:rPr>
              <a:t> з </a:t>
            </a:r>
            <a:r>
              <a:rPr lang="ru-RU" b="1" dirty="0" err="1">
                <a:solidFill>
                  <a:schemeClr val="bg1"/>
                </a:solidFill>
                <a:latin typeface="Gabriola" panose="04040605051002020D02" pitchFamily="82" charset="0"/>
              </a:rPr>
              <a:t>твоїм</a:t>
            </a:r>
            <a:r>
              <a:rPr lang="ru-RU" b="1" dirty="0">
                <a:solidFill>
                  <a:schemeClr val="bg1"/>
                </a:solidFill>
                <a:latin typeface="Gabriola" panose="04040605051002020D02" pitchFamily="82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Gabriola" panose="04040605051002020D02" pitchFamily="82" charset="0"/>
              </a:rPr>
              <a:t>ім’ям</a:t>
            </a:r>
            <a:r>
              <a:rPr lang="ru-RU" b="1" dirty="0">
                <a:solidFill>
                  <a:schemeClr val="bg1"/>
                </a:solidFill>
                <a:latin typeface="Gabriola" panose="04040605051002020D02" pitchFamily="82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Gabriola" panose="04040605051002020D02" pitchFamily="82" charset="0"/>
              </a:rPr>
              <a:t>вмираю</a:t>
            </a:r>
            <a:r>
              <a:rPr lang="ru-RU" b="1" dirty="0">
                <a:solidFill>
                  <a:schemeClr val="bg1"/>
                </a:solidFill>
                <a:latin typeface="Gabriola" panose="04040605051002020D02" pitchFamily="82" charset="0"/>
              </a:rPr>
              <a:t> і в </a:t>
            </a:r>
            <a:r>
              <a:rPr lang="ru-RU" b="1" dirty="0" err="1">
                <a:solidFill>
                  <a:schemeClr val="bg1"/>
                </a:solidFill>
                <a:latin typeface="Gabriola" panose="04040605051002020D02" pitchFamily="82" charset="0"/>
              </a:rPr>
              <a:t>твоєму</a:t>
            </a:r>
            <a:r>
              <a:rPr lang="ru-RU" b="1" dirty="0">
                <a:solidFill>
                  <a:schemeClr val="bg1"/>
                </a:solidFill>
                <a:latin typeface="Gabriola" panose="04040605051002020D02" pitchFamily="82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Gabriola" panose="04040605051002020D02" pitchFamily="82" charset="0"/>
              </a:rPr>
              <a:t>імені</a:t>
            </a:r>
            <a:r>
              <a:rPr lang="ru-RU" b="1" dirty="0">
                <a:solidFill>
                  <a:schemeClr val="bg1"/>
                </a:solidFill>
                <a:latin typeface="Gabriola" panose="04040605051002020D02" pitchFamily="82" charset="0"/>
              </a:rPr>
              <a:t> живу!</a:t>
            </a:r>
          </a:p>
          <a:p>
            <a:pPr marL="0" indent="0">
              <a:buNone/>
            </a:pPr>
            <a:r>
              <a:rPr lang="uk-UA" sz="2800" dirty="0">
                <a:latin typeface="Gabriola" panose="04040605051002020D02" pitchFamily="82" charset="0"/>
              </a:rPr>
              <a:t>                        Коли?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(</a:t>
            </a:r>
            <a:r>
              <a:rPr lang="ru-RU" dirty="0">
                <a:latin typeface="Gabriola" panose="04040605051002020D02" pitchFamily="82" charset="0"/>
                <a:cs typeface="Times New Roman" panose="02020603050405020304" pitchFamily="18" charset="0"/>
              </a:rPr>
              <a:t>Коли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),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       ]!</a:t>
            </a:r>
            <a:endParaRPr lang="ru-RU" sz="2800" b="1" dirty="0">
              <a:latin typeface="Gabriola" panose="04040605051002020D02" pitchFamily="82" charset="0"/>
            </a:endParaRPr>
          </a:p>
          <a:p>
            <a:r>
              <a:rPr lang="ru-RU" sz="2800" b="1" dirty="0">
                <a:solidFill>
                  <a:srgbClr val="FF0000"/>
                </a:solidFill>
                <a:latin typeface="Gabriola" panose="04040605051002020D02" pitchFamily="82" charset="0"/>
              </a:rPr>
              <a:t>у </a:t>
            </a:r>
            <a:r>
              <a:rPr lang="ru-RU" sz="2800" b="1" dirty="0" err="1">
                <a:solidFill>
                  <a:srgbClr val="FF0000"/>
                </a:solidFill>
                <a:latin typeface="Gabriola" panose="04040605051002020D02" pitchFamily="82" charset="0"/>
              </a:rPr>
              <a:t>середині</a:t>
            </a:r>
            <a:r>
              <a:rPr lang="ru-RU" sz="2800" b="1" dirty="0">
                <a:solidFill>
                  <a:srgbClr val="FF0000"/>
                </a:solidFill>
                <a:latin typeface="Gabriola" panose="04040605051002020D02" pitchFamily="82" charset="0"/>
              </a:rPr>
              <a:t> головного </a:t>
            </a:r>
            <a:r>
              <a:rPr lang="ru-RU" sz="2800" b="1" dirty="0">
                <a:latin typeface="Gabriola" panose="04040605051002020D02" pitchFamily="82" charset="0"/>
              </a:rPr>
              <a:t>-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Gabriola" panose="04040605051002020D02" pitchFamily="82" charset="0"/>
              </a:rPr>
              <a:t>Той,  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Gabriola" panose="04040605051002020D02" pitchFamily="82" charset="0"/>
              </a:rPr>
              <a:t>хто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Gabriola" panose="04040605051002020D02" pitchFamily="82" charset="0"/>
              </a:rPr>
              <a:t>  стане  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Gabriola" panose="04040605051002020D02" pitchFamily="82" charset="0"/>
              </a:rPr>
              <a:t>краплею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Gabriola" panose="04040605051002020D02" pitchFamily="82" charset="0"/>
              </a:rPr>
              <a:t>  народу,       				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Gabriola" panose="04040605051002020D02" pitchFamily="82" charset="0"/>
              </a:rPr>
              <a:t>вже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Gabriola" panose="04040605051002020D02" pitchFamily="82" charset="0"/>
              </a:rPr>
              <a:t>  не  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Gabriola" panose="04040605051002020D02" pitchFamily="82" charset="0"/>
              </a:rPr>
              <a:t>злякається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Gabriola" panose="04040605051002020D02" pitchFamily="82" charset="0"/>
              </a:rPr>
              <a:t>  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Gabriola" panose="04040605051002020D02" pitchFamily="82" charset="0"/>
              </a:rPr>
              <a:t>ні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Gabriola" panose="04040605051002020D02" pitchFamily="82" charset="0"/>
              </a:rPr>
              <a:t>  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Gabriola" panose="04040605051002020D02" pitchFamily="82" charset="0"/>
              </a:rPr>
              <a:t>смерті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Gabriola" panose="04040605051002020D02" pitchFamily="82" charset="0"/>
              </a:rPr>
              <a:t>,  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Gabriola" panose="04040605051002020D02" pitchFamily="82" charset="0"/>
              </a:rPr>
              <a:t>ні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Gabriola" panose="04040605051002020D02" pitchFamily="82" charset="0"/>
              </a:rPr>
              <a:t>  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Gabriola" panose="04040605051002020D02" pitchFamily="82" charset="0"/>
              </a:rPr>
              <a:t>чуми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Gabriola" panose="04040605051002020D02" pitchFamily="82" charset="0"/>
              </a:rPr>
              <a:t>.</a:t>
            </a:r>
          </a:p>
          <a:p>
            <a:pPr marL="0" indent="0">
              <a:buNone/>
            </a:pPr>
            <a:r>
              <a:rPr lang="uk-UA" sz="2800" dirty="0">
                <a:latin typeface="Gabriola" panose="04040605051002020D02" pitchFamily="82" charset="0"/>
              </a:rPr>
              <a:t>		     Хто?</a:t>
            </a:r>
          </a:p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[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   ( </a:t>
            </a:r>
            <a:r>
              <a:rPr lang="ru-RU" b="1" dirty="0" err="1">
                <a:latin typeface="Gabriola" panose="04040605051002020D02" pitchFamily="82" charset="0"/>
                <a:cs typeface="Times New Roman" panose="02020603050405020304" pitchFamily="18" charset="0"/>
              </a:rPr>
              <a:t>хто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),    ].</a:t>
            </a:r>
            <a:endParaRPr lang="ru-RU" sz="2800" b="1" dirty="0">
              <a:latin typeface="Gabriola" panose="04040605051002020D02" pitchFamily="82" charset="0"/>
            </a:endParaRPr>
          </a:p>
          <a:p>
            <a:r>
              <a:rPr lang="ru-RU" sz="2800" b="1" dirty="0">
                <a:latin typeface="Gabriola" panose="04040605051002020D02" pitchFamily="82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Gabriola" panose="04040605051002020D02" pitchFamily="82" charset="0"/>
              </a:rPr>
              <a:t>чи</a:t>
            </a:r>
            <a:r>
              <a:rPr lang="ru-RU" sz="2800" b="1" dirty="0">
                <a:solidFill>
                  <a:srgbClr val="FF0000"/>
                </a:solidFill>
                <a:latin typeface="Gabriola" panose="04040605051002020D02" pitchFamily="82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Gabriola" panose="04040605051002020D02" pitchFamily="82" charset="0"/>
              </a:rPr>
              <a:t>після</a:t>
            </a:r>
            <a:r>
              <a:rPr lang="ru-RU" sz="2800" b="1" dirty="0">
                <a:solidFill>
                  <a:srgbClr val="FF0000"/>
                </a:solidFill>
                <a:latin typeface="Gabriola" panose="04040605051002020D02" pitchFamily="82" charset="0"/>
              </a:rPr>
              <a:t> головного </a:t>
            </a:r>
            <a:r>
              <a:rPr lang="ru-RU" sz="2800" b="1" dirty="0">
                <a:latin typeface="Gabriola" panose="04040605051002020D02" pitchFamily="82" charset="0"/>
              </a:rPr>
              <a:t>–</a:t>
            </a:r>
            <a:r>
              <a:rPr lang="ru-RU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Твого</a:t>
            </a:r>
            <a:r>
              <a:rPr lang="ru-RU" b="1" dirty="0">
                <a:solidFill>
                  <a:srgbClr val="002060"/>
                </a:solidFill>
                <a:latin typeface="Gabriola" panose="04040605051002020D02" pitchFamily="82" charset="0"/>
              </a:rPr>
              <a:t>  </a:t>
            </a:r>
            <a:r>
              <a:rPr lang="ru-RU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життя</a:t>
            </a:r>
            <a:r>
              <a:rPr lang="ru-RU" b="1" dirty="0">
                <a:solidFill>
                  <a:srgbClr val="002060"/>
                </a:solidFill>
                <a:latin typeface="Gabriola" panose="04040605051002020D02" pitchFamily="82" charset="0"/>
              </a:rPr>
              <a:t>  </a:t>
            </a:r>
            <a:r>
              <a:rPr lang="ru-RU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ніхто</a:t>
            </a:r>
            <a:r>
              <a:rPr lang="ru-RU" b="1" dirty="0">
                <a:solidFill>
                  <a:srgbClr val="002060"/>
                </a:solidFill>
                <a:latin typeface="Gabriola" panose="04040605051002020D02" pitchFamily="82" charset="0"/>
              </a:rPr>
              <a:t>  не  </a:t>
            </a:r>
            <a:r>
              <a:rPr lang="ru-RU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відбере</a:t>
            </a:r>
            <a:r>
              <a:rPr lang="ru-RU" b="1" dirty="0">
                <a:solidFill>
                  <a:srgbClr val="002060"/>
                </a:solidFill>
                <a:latin typeface="Gabriola" panose="04040605051002020D02" pitchFamily="82" charset="0"/>
              </a:rPr>
              <a:t>, 					коли  </a:t>
            </a:r>
            <a:r>
              <a:rPr lang="ru-RU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воно</a:t>
            </a:r>
            <a:r>
              <a:rPr lang="ru-RU" b="1" dirty="0">
                <a:solidFill>
                  <a:srgbClr val="002060"/>
                </a:solidFill>
                <a:latin typeface="Gabriola" panose="04040605051002020D02" pitchFamily="82" charset="0"/>
              </a:rPr>
              <a:t>  </a:t>
            </a:r>
            <a:r>
              <a:rPr lang="ru-RU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доручено</a:t>
            </a:r>
            <a:r>
              <a:rPr lang="ru-RU" b="1" dirty="0">
                <a:solidFill>
                  <a:srgbClr val="002060"/>
                </a:solidFill>
                <a:latin typeface="Gabriola" panose="04040605051002020D02" pitchFamily="82" charset="0"/>
              </a:rPr>
              <a:t>  народу.</a:t>
            </a:r>
          </a:p>
          <a:p>
            <a:r>
              <a:rPr lang="uk-UA" dirty="0"/>
              <a:t>			             </a:t>
            </a:r>
            <a:r>
              <a:rPr lang="uk-UA" sz="2800" dirty="0">
                <a:latin typeface="Gabriola" panose="04040605051002020D02" pitchFamily="82" charset="0"/>
              </a:rPr>
              <a:t>За якої умови?</a:t>
            </a:r>
            <a:r>
              <a:rPr lang="ru-RU" sz="2800" dirty="0">
                <a:latin typeface="Gabriola" panose="04040605051002020D02" pitchFamily="82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>
              <a:latin typeface="Gabriola" panose="04040605051002020D02" pitchFamily="82" charset="0"/>
            </a:endParaRP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[       ], (</a:t>
            </a:r>
            <a:r>
              <a:rPr lang="ru-RU" b="1" dirty="0">
                <a:latin typeface="Gabriola" panose="04040605051002020D02" pitchFamily="82" charset="0"/>
                <a:cs typeface="Times New Roman" panose="02020603050405020304" pitchFamily="18" charset="0"/>
              </a:rPr>
              <a:t>коли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).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248" y="4797152"/>
            <a:ext cx="2363618" cy="2060849"/>
          </a:xfrm>
          <a:prstGeom prst="rect">
            <a:avLst/>
          </a:prstGeom>
        </p:spPr>
      </p:pic>
      <p:sp>
        <p:nvSpPr>
          <p:cNvPr id="7" name="Выгнутая вверх стрелка 6"/>
          <p:cNvSpPr/>
          <p:nvPr/>
        </p:nvSpPr>
        <p:spPr>
          <a:xfrm>
            <a:off x="2123728" y="4005064"/>
            <a:ext cx="1368152" cy="288032"/>
          </a:xfrm>
          <a:prstGeom prst="curvedDownArrow">
            <a:avLst>
              <a:gd name="adj1" fmla="val 25000"/>
              <a:gd name="adj2" fmla="val 50000"/>
              <a:gd name="adj3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Выгнутая вверх стрелка 7"/>
          <p:cNvSpPr/>
          <p:nvPr/>
        </p:nvSpPr>
        <p:spPr>
          <a:xfrm>
            <a:off x="4211960" y="6021288"/>
            <a:ext cx="1728192" cy="360040"/>
          </a:xfrm>
          <a:prstGeom prst="curvedDownArrow">
            <a:avLst>
              <a:gd name="adj1" fmla="val 25000"/>
              <a:gd name="adj2" fmla="val 50000"/>
              <a:gd name="adj3" fmla="val 4103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Правая фигурная скобка 8"/>
          <p:cNvSpPr/>
          <p:nvPr/>
        </p:nvSpPr>
        <p:spPr>
          <a:xfrm>
            <a:off x="9900592" y="2924944"/>
            <a:ext cx="155448" cy="914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Выгнутая влево стрелка 11"/>
          <p:cNvSpPr/>
          <p:nvPr/>
        </p:nvSpPr>
        <p:spPr>
          <a:xfrm rot="5400000">
            <a:off x="1826087" y="1350376"/>
            <a:ext cx="307249" cy="172819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8089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8229600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963178" y="2213639"/>
            <a:ext cx="2753379" cy="279076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pPr marL="0" indent="0">
              <a:buNone/>
            </a:pPr>
            <a:r>
              <a:rPr lang="uk-UA" sz="2400" b="1" dirty="0">
                <a:solidFill>
                  <a:srgbClr val="FF0000"/>
                </a:solidFill>
                <a:latin typeface="Gabriola" panose="04040605051002020D02" pitchFamily="82" charset="0"/>
              </a:rPr>
              <a:t>Сполучники:</a:t>
            </a:r>
          </a:p>
          <a:p>
            <a:pPr marL="0" indent="0">
              <a:buNone/>
            </a:pPr>
            <a:r>
              <a:rPr lang="uk-UA" sz="2400" b="1" dirty="0">
                <a:latin typeface="Gabriola" panose="04040605051002020D02" pitchFamily="82" charset="0"/>
              </a:rPr>
              <a:t>що, як, бо, якщо, так що, тому, мов (немов), хоч, для того щоб, бо, незважаючи на те що та ін.</a:t>
            </a:r>
            <a:endParaRPr lang="ru-RU" sz="2400" b="1" dirty="0">
              <a:latin typeface="Gabriola" panose="04040605051002020D02" pitchFamily="82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062064" y="116633"/>
            <a:ext cx="5966320" cy="18002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4800" b="1" dirty="0">
                <a:solidFill>
                  <a:srgbClr val="FF0000"/>
                </a:solidFill>
                <a:latin typeface="Gabriola" panose="04040605051002020D02" pitchFamily="82" charset="0"/>
              </a:rPr>
              <a:t>Засоби зв</a:t>
            </a:r>
            <a:r>
              <a:rPr lang="uk-UA" sz="4800" b="1" dirty="0">
                <a:solidFill>
                  <a:srgbClr val="FF0000"/>
                </a:solidFill>
                <a:latin typeface="Gabriola" panose="04040605051002020D02" pitchFamily="82" charset="0"/>
                <a:cs typeface="Times New Roman" panose="02020603050405020304" pitchFamily="18" charset="0"/>
              </a:rPr>
              <a:t>‘язку у складнопідрядних реченнях</a:t>
            </a:r>
            <a:endParaRPr lang="ru-RU" sz="4800" b="1" dirty="0">
              <a:solidFill>
                <a:srgbClr val="FF0000"/>
              </a:solidFill>
              <a:latin typeface="Gabriola" panose="04040605051002020D02" pitchFamily="82" charset="0"/>
            </a:endParaRPr>
          </a:p>
        </p:txBody>
      </p:sp>
      <p:sp>
        <p:nvSpPr>
          <p:cNvPr id="11" name="Объект 4"/>
          <p:cNvSpPr txBox="1">
            <a:spLocks/>
          </p:cNvSpPr>
          <p:nvPr/>
        </p:nvSpPr>
        <p:spPr>
          <a:xfrm>
            <a:off x="5436096" y="2276872"/>
            <a:ext cx="2880320" cy="27275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uk-UA" sz="2800" b="1" dirty="0">
                <a:solidFill>
                  <a:srgbClr val="FF0000"/>
                </a:solidFill>
                <a:latin typeface="Gabriola" panose="04040605051002020D02" pitchFamily="82" charset="0"/>
              </a:rPr>
              <a:t>Сполучні слова:</a:t>
            </a:r>
          </a:p>
          <a:p>
            <a:pPr marL="0" indent="0">
              <a:buFont typeface="Arial" pitchFamily="34" charset="0"/>
              <a:buNone/>
            </a:pPr>
            <a:r>
              <a:rPr lang="uk-UA" sz="2400" b="1" dirty="0">
                <a:solidFill>
                  <a:schemeClr val="accent1">
                    <a:lumMod val="75000"/>
                  </a:schemeClr>
                </a:solidFill>
                <a:latin typeface="Gabriola" panose="04040605051002020D02" pitchFamily="82" charset="0"/>
              </a:rPr>
              <a:t>-</a:t>
            </a:r>
            <a:r>
              <a:rPr lang="uk-UA" sz="2400" b="1" u="sng" dirty="0">
                <a:solidFill>
                  <a:schemeClr val="accent1">
                    <a:lumMod val="75000"/>
                  </a:schemeClr>
                </a:solidFill>
                <a:latin typeface="Gabriola" panose="04040605051002020D02" pitchFamily="82" charset="0"/>
              </a:rPr>
              <a:t>відносні займенники </a:t>
            </a:r>
            <a:r>
              <a:rPr lang="uk-UA" sz="2400" b="1" dirty="0">
                <a:latin typeface="Gabriola" panose="04040605051002020D02" pitchFamily="82" charset="0"/>
              </a:rPr>
              <a:t>(хто, що, який, чий, котрий);</a:t>
            </a:r>
          </a:p>
          <a:p>
            <a:pPr marL="0" indent="0">
              <a:buFont typeface="Arial" pitchFamily="34" charset="0"/>
              <a:buNone/>
            </a:pPr>
            <a:r>
              <a:rPr lang="uk-UA" sz="2400" b="1" dirty="0">
                <a:solidFill>
                  <a:schemeClr val="accent1">
                    <a:lumMod val="75000"/>
                  </a:schemeClr>
                </a:solidFill>
                <a:latin typeface="Gabriola" panose="04040605051002020D02" pitchFamily="82" charset="0"/>
              </a:rPr>
              <a:t>-</a:t>
            </a:r>
            <a:r>
              <a:rPr lang="uk-UA" sz="2400" b="1" u="sng" dirty="0">
                <a:solidFill>
                  <a:schemeClr val="accent1">
                    <a:lumMod val="75000"/>
                  </a:schemeClr>
                </a:solidFill>
                <a:latin typeface="Gabriola" panose="04040605051002020D02" pitchFamily="82" charset="0"/>
              </a:rPr>
              <a:t>прислівники</a:t>
            </a:r>
            <a:r>
              <a:rPr lang="uk-UA" sz="2400" b="1" dirty="0">
                <a:solidFill>
                  <a:schemeClr val="accent1">
                    <a:lumMod val="75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uk-UA" sz="2400" b="1" dirty="0">
                <a:latin typeface="Gabriola" panose="04040605051002020D02" pitchFamily="82" charset="0"/>
              </a:rPr>
              <a:t>(де, коли, звідки, як, куди)</a:t>
            </a:r>
          </a:p>
        </p:txBody>
      </p:sp>
      <p:pic>
        <p:nvPicPr>
          <p:cNvPr id="12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39551" y="-392054"/>
            <a:ext cx="1475241" cy="2376264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3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6831" y="1232756"/>
            <a:ext cx="1486493" cy="2376264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4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895" y="3010779"/>
            <a:ext cx="1421796" cy="2376264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5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62954" y="4797152"/>
            <a:ext cx="1637060" cy="2376264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17" name="Стрелка вниз 16"/>
          <p:cNvSpPr/>
          <p:nvPr/>
        </p:nvSpPr>
        <p:spPr>
          <a:xfrm rot="19296990">
            <a:off x="5852740" y="1888557"/>
            <a:ext cx="187262" cy="71138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 rot="1750762">
            <a:off x="4086786" y="1921181"/>
            <a:ext cx="166367" cy="71138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459662" y="5609032"/>
            <a:ext cx="7525514" cy="1380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b="1" dirty="0">
                <a:solidFill>
                  <a:srgbClr val="0070C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   Лише три слова  </a:t>
            </a:r>
            <a:r>
              <a:rPr lang="ru-RU" sz="4000" b="1" dirty="0">
                <a:solidFill>
                  <a:srgbClr val="FF000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4000" b="1" dirty="0" err="1">
                <a:solidFill>
                  <a:srgbClr val="FF000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4000" b="1" dirty="0">
                <a:solidFill>
                  <a:srgbClr val="FF000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», «коли» і «як»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b="1" dirty="0" err="1">
                <a:solidFill>
                  <a:srgbClr val="0070C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можуть</a:t>
            </a:r>
            <a:r>
              <a:rPr lang="ru-RU" sz="3200" b="1" dirty="0">
                <a:solidFill>
                  <a:srgbClr val="0070C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бути і </a:t>
            </a:r>
            <a:r>
              <a:rPr lang="ru-RU" sz="3200" b="1" dirty="0" err="1">
                <a:solidFill>
                  <a:srgbClr val="0070C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сполучниками</a:t>
            </a:r>
            <a:r>
              <a:rPr lang="ru-RU" sz="3200" b="1" dirty="0">
                <a:solidFill>
                  <a:srgbClr val="0070C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, і </a:t>
            </a:r>
            <a:r>
              <a:rPr lang="ru-RU" sz="3200" b="1" dirty="0" err="1">
                <a:solidFill>
                  <a:srgbClr val="0070C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сполуч­ними</a:t>
            </a:r>
            <a:r>
              <a:rPr lang="ru-RU" sz="3200" b="1" dirty="0">
                <a:solidFill>
                  <a:srgbClr val="0070C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словами.</a:t>
            </a:r>
            <a:endParaRPr lang="ru-RU" sz="3200" b="1" dirty="0">
              <a:solidFill>
                <a:srgbClr val="0070C0"/>
              </a:solidFill>
              <a:effectLst/>
              <a:latin typeface="Gabriola" panose="04040605051002020D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929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76668"/>
            <a:ext cx="7848872" cy="1712172"/>
          </a:xfrm>
        </p:spPr>
        <p:txBody>
          <a:bodyPr>
            <a:noAutofit/>
          </a:bodyPr>
          <a:lstStyle/>
          <a:p>
            <a:pPr algn="l">
              <a:lnSpc>
                <a:spcPct val="107000"/>
              </a:lnSpc>
              <a:spcAft>
                <a:spcPts val="0"/>
              </a:spcAft>
            </a:pPr>
            <a:r>
              <a:rPr lang="ru-RU" sz="4000" b="1" dirty="0">
                <a:solidFill>
                  <a:srgbClr val="FF000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4000" b="1" dirty="0" err="1">
                <a:solidFill>
                  <a:srgbClr val="FF000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Коментоване</a:t>
            </a:r>
            <a:r>
              <a:rPr lang="ru-RU" sz="4000" b="1" dirty="0">
                <a:solidFill>
                  <a:srgbClr val="FF000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письмо.  </a:t>
            </a:r>
            <a:br>
              <a:rPr lang="ru-RU" sz="4000" b="1" dirty="0">
                <a:solidFill>
                  <a:srgbClr val="FF000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rgbClr val="FF000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4000" dirty="0" err="1">
                <a:solidFill>
                  <a:schemeClr val="bg1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Випишіть</a:t>
            </a:r>
            <a:r>
              <a:rPr lang="ru-RU" sz="4000" dirty="0">
                <a:solidFill>
                  <a:schemeClr val="bg1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bg1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тільки</a:t>
            </a:r>
            <a:r>
              <a:rPr lang="ru-RU" sz="4000" dirty="0">
                <a:solidFill>
                  <a:schemeClr val="bg1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bg1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складнопідрядні</a:t>
            </a:r>
            <a:r>
              <a:rPr lang="ru-RU" sz="4000" dirty="0">
                <a:solidFill>
                  <a:schemeClr val="bg1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bg1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речення</a:t>
            </a:r>
            <a:r>
              <a:rPr lang="ru-RU" sz="4000" dirty="0">
                <a:solidFill>
                  <a:schemeClr val="bg1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4000" dirty="0" err="1">
                <a:solidFill>
                  <a:schemeClr val="bg1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назвіть</a:t>
            </a:r>
            <a:r>
              <a:rPr lang="ru-RU" sz="4000" dirty="0">
                <a:solidFill>
                  <a:schemeClr val="bg1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bg1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головну</a:t>
            </a:r>
            <a:r>
              <a:rPr lang="ru-RU" sz="4000" dirty="0">
                <a:solidFill>
                  <a:schemeClr val="bg1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й </a:t>
            </a:r>
            <a:r>
              <a:rPr lang="ru-RU" sz="4000" dirty="0" err="1">
                <a:solidFill>
                  <a:schemeClr val="bg1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підрядну</a:t>
            </a:r>
            <a:r>
              <a:rPr lang="ru-RU" sz="4000" dirty="0">
                <a:solidFill>
                  <a:schemeClr val="bg1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bg1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частини</a:t>
            </a:r>
            <a:r>
              <a:rPr lang="ru-RU" sz="4000" dirty="0">
                <a:solidFill>
                  <a:schemeClr val="bg1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br>
              <a:rPr lang="ru-RU" sz="4000" dirty="0">
                <a:solidFill>
                  <a:schemeClr val="bg1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bg1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4000" dirty="0">
              <a:solidFill>
                <a:schemeClr val="bg1"/>
              </a:solidFill>
              <a:latin typeface="Gabriola" panose="04040605051002020D02" pitchFamily="8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772816"/>
            <a:ext cx="8568952" cy="5085184"/>
          </a:xfrm>
        </p:spPr>
        <p:txBody>
          <a:bodyPr>
            <a:normAutofit lnSpcReduction="10000"/>
          </a:bodyPr>
          <a:lstStyle/>
          <a:p>
            <a:pPr marL="457200" lvl="1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uk-UA" sz="3200" b="1" dirty="0">
                <a:solidFill>
                  <a:srgbClr val="00206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1.</a:t>
            </a:r>
            <a:r>
              <a:rPr lang="ru-RU" sz="3200" b="1" dirty="0">
                <a:solidFill>
                  <a:srgbClr val="00206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Є в </a:t>
            </a:r>
            <a:r>
              <a:rPr lang="ru-RU" sz="3200" b="1" dirty="0" err="1">
                <a:solidFill>
                  <a:srgbClr val="00206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коханні</a:t>
            </a:r>
            <a:r>
              <a:rPr lang="ru-RU" sz="3200" b="1" dirty="0">
                <a:solidFill>
                  <a:srgbClr val="00206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3200" b="1" dirty="0" err="1">
                <a:solidFill>
                  <a:srgbClr val="00206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будні</a:t>
            </a:r>
            <a:r>
              <a:rPr lang="ru-RU" sz="3200" b="1" dirty="0">
                <a:solidFill>
                  <a:srgbClr val="00206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, і свята, є у </a:t>
            </a:r>
            <a:r>
              <a:rPr lang="ru-RU" sz="3200" b="1" dirty="0" err="1">
                <a:solidFill>
                  <a:srgbClr val="00206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ньому</a:t>
            </a:r>
            <a:r>
              <a:rPr lang="ru-RU" sz="3200" b="1" dirty="0">
                <a:solidFill>
                  <a:srgbClr val="00206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3200" b="1" dirty="0" err="1">
                <a:solidFill>
                  <a:srgbClr val="00206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радість</a:t>
            </a:r>
            <a:r>
              <a:rPr lang="ru-RU" sz="3200" b="1" dirty="0">
                <a:solidFill>
                  <a:srgbClr val="00206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, і жаль.</a:t>
            </a:r>
            <a:r>
              <a:rPr lang="uk-UA" sz="3200" b="1" dirty="0">
                <a:solidFill>
                  <a:srgbClr val="00206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2. Коли малим ти вперше став на ноги —яка ж то радість матері була! 3. Вона прийшла, непрохана й неждана, і я її зустріти не зумів. 4. Вже день здається сивим і безсилим, і домліває в </a:t>
            </a:r>
            <a:r>
              <a:rPr lang="uk-UA" sz="3200" b="1" dirty="0" err="1">
                <a:solidFill>
                  <a:srgbClr val="00206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зарослях</a:t>
            </a:r>
            <a:r>
              <a:rPr lang="uk-UA" sz="3200" b="1" dirty="0">
                <a:solidFill>
                  <a:srgbClr val="00206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ріка... 5. І якщо впадеш ти на чужому полі, прийдуть з України верби і тополі. 6.Темряву тривожили криками півні, танцювали лебеді в хаті на стіні. 7. Наче вчора бігав я до школи і садив ті вишеньки малі, а тепер гудуть над ними бджоли і поважні пустуни-джмелі. 8. Пише рідна, що навколо хати наш садок вишневий забілів.</a:t>
            </a:r>
            <a:endParaRPr lang="ru-RU" sz="3200" b="1" dirty="0">
              <a:solidFill>
                <a:srgbClr val="002060"/>
              </a:solidFill>
              <a:latin typeface="Gabriola" panose="04040605051002020D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5705" y="-155628"/>
            <a:ext cx="2054530" cy="2383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731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712968" cy="1066130"/>
          </a:xfrm>
        </p:spPr>
        <p:txBody>
          <a:bodyPr>
            <a:normAutofit fontScale="90000"/>
          </a:bodyPr>
          <a:lstStyle/>
          <a:p>
            <a:r>
              <a:rPr lang="uk-UA" sz="4000" b="1" dirty="0">
                <a:solidFill>
                  <a:srgbClr val="FF0000"/>
                </a:solidFill>
                <a:latin typeface="Gabriola" panose="04040605051002020D02" pitchFamily="82" charset="0"/>
              </a:rPr>
              <a:t>Способи розрізнення сполучників і сполучних слів</a:t>
            </a:r>
            <a:br>
              <a:rPr lang="ru-RU" sz="4000" dirty="0">
                <a:solidFill>
                  <a:srgbClr val="FF0000"/>
                </a:solidFill>
                <a:latin typeface="Gabriola" panose="04040605051002020D02" pitchFamily="82" charset="0"/>
              </a:rPr>
            </a:br>
            <a:r>
              <a:rPr lang="ru-RU" b="1" dirty="0" err="1">
                <a:solidFill>
                  <a:schemeClr val="bg1"/>
                </a:solidFill>
                <a:latin typeface="Gabriola" panose="04040605051002020D02" pitchFamily="82" charset="0"/>
              </a:rPr>
              <a:t>Сполучники</a:t>
            </a:r>
            <a:r>
              <a:rPr lang="ru-RU" b="1" dirty="0">
                <a:solidFill>
                  <a:schemeClr val="bg1"/>
                </a:solidFill>
                <a:latin typeface="Gabriola" panose="04040605051002020D02" pitchFamily="82" charset="0"/>
              </a:rPr>
              <a:t>                   </a:t>
            </a:r>
            <a:r>
              <a:rPr lang="ru-RU" b="1" dirty="0" err="1">
                <a:solidFill>
                  <a:schemeClr val="bg1"/>
                </a:solidFill>
                <a:latin typeface="Gabriola" panose="04040605051002020D02" pitchFamily="82" charset="0"/>
              </a:rPr>
              <a:t>Сполучні</a:t>
            </a:r>
            <a:r>
              <a:rPr lang="ru-RU" b="1" dirty="0">
                <a:solidFill>
                  <a:schemeClr val="bg1"/>
                </a:solidFill>
                <a:latin typeface="Gabriola" panose="04040605051002020D02" pitchFamily="82" charset="0"/>
              </a:rPr>
              <a:t> слова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3571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51520" y="5147459"/>
            <a:ext cx="3672408" cy="159391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uk-UA" sz="2400" b="1" u="sng" dirty="0">
                <a:solidFill>
                  <a:schemeClr val="tx2"/>
                </a:solidFill>
                <a:latin typeface="Gabriola" panose="04040605051002020D02" pitchFamily="82" charset="0"/>
              </a:rPr>
              <a:t>Не можна замінити повнозначним словом</a:t>
            </a:r>
            <a:endParaRPr lang="ru-RU" sz="2400" b="1" dirty="0">
              <a:solidFill>
                <a:schemeClr val="tx2"/>
              </a:solidFill>
              <a:latin typeface="Gabriola" panose="04040605051002020D02" pitchFamily="82" charset="0"/>
            </a:endParaRPr>
          </a:p>
          <a:p>
            <a:pPr lvl="0"/>
            <a:r>
              <a:rPr lang="uk-UA" sz="2400" b="1" u="sng" dirty="0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</a:rPr>
              <a:t>Пошли  </a:t>
            </a:r>
            <a:r>
              <a:rPr lang="ru-RU" sz="2400" b="1" dirty="0" err="1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</a:rPr>
              <a:t>мені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</a:rPr>
              <a:t>,  Боже,  </a:t>
            </a:r>
            <a:r>
              <a:rPr lang="ru-RU" sz="2400" b="1" dirty="0" err="1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</a:rPr>
              <a:t>хоч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</a:rPr>
              <a:t>  ворога, коли  друга  </a:t>
            </a:r>
            <a:r>
              <a:rPr lang="ru-RU" sz="2400" b="1" dirty="0" err="1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</a:rPr>
              <a:t>послати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</a:rPr>
              <a:t>  жаль!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67119" y="3308425"/>
            <a:ext cx="3744416" cy="164375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uk-UA" sz="2400" b="1" u="sng" dirty="0">
                <a:solidFill>
                  <a:schemeClr val="tx2"/>
                </a:solidFill>
                <a:latin typeface="Gabriola" panose="04040605051002020D02" pitchFamily="82" charset="0"/>
              </a:rPr>
              <a:t>Не є членами речен</a:t>
            </a:r>
            <a:r>
              <a:rPr lang="uk-UA" sz="2400" u="sng" dirty="0">
                <a:solidFill>
                  <a:schemeClr val="tx2"/>
                </a:solidFill>
                <a:latin typeface="Gabriola" panose="04040605051002020D02" pitchFamily="82" charset="0"/>
              </a:rPr>
              <a:t>н</a:t>
            </a:r>
            <a:r>
              <a:rPr lang="uk-UA" sz="2400" b="1" u="sng" dirty="0">
                <a:solidFill>
                  <a:schemeClr val="tx2"/>
                </a:solidFill>
                <a:latin typeface="Gabriola" panose="04040605051002020D02" pitchFamily="82" charset="0"/>
              </a:rPr>
              <a:t>я. </a:t>
            </a:r>
            <a:endParaRPr lang="ru-RU" sz="2400" b="1" u="sng" dirty="0">
              <a:solidFill>
                <a:schemeClr val="tx2"/>
              </a:solidFill>
              <a:latin typeface="Gabriola" panose="04040605051002020D02" pitchFamily="82" charset="0"/>
            </a:endParaRPr>
          </a:p>
          <a:p>
            <a:pPr lvl="0"/>
            <a:r>
              <a:rPr lang="ru-RU" sz="2400" b="1" dirty="0" err="1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</a:rPr>
              <a:t>Він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</a:rPr>
              <a:t> ладен </a:t>
            </a:r>
            <a:r>
              <a:rPr lang="ru-RU" sz="2400" b="1" dirty="0" err="1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</a:rPr>
              <a:t>був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</a:rPr>
              <a:t> мене </a:t>
            </a:r>
            <a:r>
              <a:rPr lang="ru-RU" sz="2400" b="1" dirty="0" err="1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</a:rPr>
              <a:t>розіпнути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</a:rPr>
              <a:t> за те, </a:t>
            </a:r>
            <a:r>
              <a:rPr lang="ru-RU" sz="2400" b="1" dirty="0" err="1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</a:rPr>
              <a:t>що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</a:rPr>
              <a:t> я </a:t>
            </a:r>
            <a:r>
              <a:rPr lang="ru-RU" sz="2400" b="1" dirty="0" err="1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</a:rPr>
              <a:t>поважаю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</a:rPr>
              <a:t> себе.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719604" y="5013176"/>
            <a:ext cx="4176464" cy="172819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400" b="1" u="sng" dirty="0" err="1">
                <a:solidFill>
                  <a:schemeClr val="tx2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400" b="1" u="sng" dirty="0">
                <a:solidFill>
                  <a:schemeClr val="tx2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u="sng" dirty="0" err="1">
                <a:solidFill>
                  <a:schemeClr val="tx2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замінити</a:t>
            </a:r>
            <a:r>
              <a:rPr lang="ru-RU" sz="2400" b="1" u="sng" dirty="0">
                <a:solidFill>
                  <a:schemeClr val="tx2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u="sng" dirty="0" err="1">
                <a:solidFill>
                  <a:schemeClr val="tx2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повнозначним</a:t>
            </a:r>
            <a:r>
              <a:rPr lang="ru-RU" sz="2400" b="1" u="sng" dirty="0">
                <a:solidFill>
                  <a:schemeClr val="tx2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словом </a:t>
            </a:r>
            <a:r>
              <a:rPr lang="ru-RU" sz="2400" b="1" dirty="0">
                <a:solidFill>
                  <a:schemeClr val="tx2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b="1" u="sng" dirty="0" err="1">
                <a:solidFill>
                  <a:schemeClr val="tx2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400" b="1" u="sng" dirty="0">
                <a:solidFill>
                  <a:schemeClr val="tx2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u="sng" dirty="0" err="1">
                <a:solidFill>
                  <a:schemeClr val="tx2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займенником</a:t>
            </a:r>
            <a:r>
              <a:rPr lang="ru-RU" sz="2400" b="1" u="sng" dirty="0">
                <a:solidFill>
                  <a:schemeClr val="tx2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u="sng" dirty="0" err="1">
                <a:solidFill>
                  <a:schemeClr val="tx2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b="1" u="sng" dirty="0">
                <a:solidFill>
                  <a:schemeClr val="tx2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u="sng" dirty="0" err="1">
                <a:solidFill>
                  <a:schemeClr val="tx2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прислівником</a:t>
            </a:r>
            <a:r>
              <a:rPr lang="ru-RU" sz="2400" b="1" u="sng" dirty="0">
                <a:solidFill>
                  <a:schemeClr val="tx2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400" b="1" u="sng" dirty="0">
              <a:solidFill>
                <a:schemeClr val="tx2"/>
              </a:solidFill>
              <a:latin typeface="Gabriola" panose="04040605051002020D02" pitchFamily="82" charset="0"/>
            </a:endParaRPr>
          </a:p>
          <a:p>
            <a:pPr lvl="0"/>
            <a:r>
              <a:rPr lang="ru-RU" sz="2400" b="1" dirty="0" err="1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  <a:ea typeface="Calibri" panose="020F0502020204030204" pitchFamily="34" charset="0"/>
              </a:rPr>
              <a:t>Це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  <a:ea typeface="Calibri" panose="020F0502020204030204" pitchFamily="34" charset="0"/>
              </a:rPr>
              <a:t> все </a:t>
            </a:r>
            <a:r>
              <a:rPr lang="ru-RU" sz="2400" b="1" dirty="0" err="1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  <a:ea typeface="Calibri" panose="020F0502020204030204" pitchFamily="34" charset="0"/>
              </a:rPr>
              <a:t>було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  <a:ea typeface="Calibri" panose="020F0502020204030204" pitchFamily="34" charset="0"/>
              </a:rPr>
              <a:t> в </a:t>
            </a:r>
            <a:r>
              <a:rPr lang="ru-RU" sz="2400" b="1" dirty="0" err="1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  <a:ea typeface="Calibri" panose="020F0502020204030204" pitchFamily="34" charset="0"/>
              </a:rPr>
              <a:t>двадцятому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  <a:ea typeface="Calibri" panose="020F0502020204030204" pitchFamily="34" charset="0"/>
              </a:rPr>
              <a:t> </a:t>
            </a:r>
            <a:r>
              <a:rPr lang="ru-RU" sz="2400" b="1" dirty="0" err="1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  <a:ea typeface="Calibri" panose="020F0502020204030204" pitchFamily="34" charset="0"/>
              </a:rPr>
              <a:t>столітті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  <a:ea typeface="Calibri" panose="020F0502020204030204" pitchFamily="34" charset="0"/>
              </a:rPr>
              <a:t>,</a:t>
            </a:r>
            <a:br>
              <a:rPr lang="ru-RU" sz="2400" b="1" dirty="0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  <a:ea typeface="Calibri" panose="020F0502020204030204" pitchFamily="34" charset="0"/>
              </a:rPr>
            </a:br>
            <a:r>
              <a:rPr lang="ru-RU" sz="2400" b="1" dirty="0" err="1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  <a:ea typeface="Calibri" panose="020F0502020204030204" pitchFamily="34" charset="0"/>
              </a:rPr>
              <a:t>що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  <a:ea typeface="Calibri" panose="020F0502020204030204" pitchFamily="34" charset="0"/>
              </a:rPr>
              <a:t> грозами над нами пронеслось.</a:t>
            </a:r>
            <a:endParaRPr lang="ru-RU" sz="2400" b="1" dirty="0">
              <a:solidFill>
                <a:schemeClr val="tx2">
                  <a:lumMod val="50000"/>
                </a:schemeClr>
              </a:solidFill>
              <a:latin typeface="Gabriola" panose="04040605051002020D02" pitchFamily="82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644008" y="3314005"/>
            <a:ext cx="4232873" cy="156073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uk-UA" sz="2400" b="1" u="sng" dirty="0">
                <a:solidFill>
                  <a:schemeClr val="tx2"/>
                </a:solidFill>
                <a:latin typeface="Gabriola" panose="04040605051002020D02" pitchFamily="82" charset="0"/>
              </a:rPr>
              <a:t>Є членами речення</a:t>
            </a:r>
            <a:endParaRPr lang="ru-RU" sz="2400" b="1" u="sng" dirty="0">
              <a:solidFill>
                <a:schemeClr val="tx2"/>
              </a:solidFill>
              <a:latin typeface="Gabriola" panose="04040605051002020D02" pitchFamily="82" charset="0"/>
            </a:endParaRPr>
          </a:p>
          <a:p>
            <a:pPr lvl="0"/>
            <a:r>
              <a:rPr lang="ru-RU" sz="2400" b="1" dirty="0" err="1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Немає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тих </a:t>
            </a:r>
            <a:r>
              <a:rPr lang="ru-RU" sz="2400" b="1" dirty="0" err="1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доріг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sz="2400" b="1" dirty="0" err="1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закипілась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мука,</a:t>
            </a:r>
            <a:endParaRPr lang="ru-RU" sz="2400" b="1" dirty="0">
              <a:solidFill>
                <a:schemeClr val="tx2">
                  <a:lumMod val="50000"/>
                </a:schemeClr>
              </a:solidFill>
              <a:latin typeface="Gabriola" panose="04040605051002020D02" pitchFamily="82" charset="0"/>
            </a:endParaRPr>
          </a:p>
          <a:p>
            <a:pPr lvl="0"/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 </a:t>
            </a:r>
            <a:r>
              <a:rPr lang="ru-RU" sz="2400" b="1" dirty="0" err="1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відчай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b="1" dirty="0" err="1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журба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ходили, </a:t>
            </a:r>
            <a:r>
              <a:rPr lang="ru-RU" sz="2400" b="1" dirty="0" err="1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мов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брати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solidFill>
                <a:schemeClr val="tx2">
                  <a:lumMod val="50000"/>
                </a:schemeClr>
              </a:solidFill>
              <a:latin typeface="Gabriola" panose="04040605051002020D02" pitchFamily="82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644008" y="1600200"/>
            <a:ext cx="4248472" cy="144879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uk-UA" sz="2400" b="1" u="sng" dirty="0">
                <a:solidFill>
                  <a:schemeClr val="tx2"/>
                </a:solidFill>
                <a:latin typeface="Gabriola" panose="04040605051002020D02" pitchFamily="82" charset="0"/>
              </a:rPr>
              <a:t>Відповідають на питання</a:t>
            </a:r>
            <a:endParaRPr lang="ru-RU" sz="2400" b="1" u="sng" dirty="0">
              <a:solidFill>
                <a:schemeClr val="tx2"/>
              </a:solidFill>
              <a:latin typeface="Gabriola" panose="04040605051002020D02" pitchFamily="82" charset="0"/>
            </a:endParaRPr>
          </a:p>
          <a:p>
            <a:pPr lvl="0"/>
            <a:r>
              <a:rPr lang="uk-UA" sz="2400" b="1" dirty="0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</a:rPr>
              <a:t>І </a:t>
            </a:r>
            <a:r>
              <a:rPr lang="ru-RU" sz="2400" b="1" dirty="0" err="1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</a:rPr>
              <a:t>тільки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</a:rPr>
              <a:t> тих </a:t>
            </a:r>
            <a:r>
              <a:rPr lang="ru-RU" sz="2400" b="1" dirty="0" err="1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</a:rPr>
              <a:t>поважають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2400" b="1" dirty="0" err="1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</a:rPr>
              <a:t>мільйони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</a:rPr>
              <a:t>, </a:t>
            </a:r>
            <a:r>
              <a:rPr lang="ru-RU" sz="2400" b="1" dirty="0" err="1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</a:rPr>
              <a:t>хто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2400" b="1" dirty="0" err="1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</a:rPr>
              <a:t>поважає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2400" b="1" dirty="0" err="1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</a:rPr>
              <a:t>мільйони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</a:rPr>
              <a:t> “я”.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67119" y="1600200"/>
            <a:ext cx="3744415" cy="144879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uk-UA" sz="2400" b="1" u="sng" dirty="0">
                <a:solidFill>
                  <a:schemeClr val="tx2"/>
                </a:solidFill>
                <a:latin typeface="Gabriola" panose="04040605051002020D02" pitchFamily="82" charset="0"/>
              </a:rPr>
              <a:t>Не відповідають на питання</a:t>
            </a:r>
            <a:endParaRPr lang="ru-RU" sz="2400" b="1" u="sng" dirty="0">
              <a:solidFill>
                <a:schemeClr val="tx2"/>
              </a:solidFill>
              <a:latin typeface="Gabriola" panose="04040605051002020D02" pitchFamily="82" charset="0"/>
            </a:endParaRPr>
          </a:p>
          <a:p>
            <a:pPr lvl="0"/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</a:rPr>
              <a:t>Не </a:t>
            </a:r>
            <a:r>
              <a:rPr lang="ru-RU" sz="2400" b="1" dirty="0" err="1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</a:rPr>
              <a:t>вір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2400" b="1" dirty="0" err="1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</a:rPr>
              <a:t>мені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</a:rPr>
              <a:t>, </a:t>
            </a:r>
            <a:r>
              <a:rPr lang="ru-RU" sz="2400" b="1" dirty="0" err="1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</a:rPr>
              <a:t>бо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</a:rPr>
              <a:t> я брехать не </a:t>
            </a:r>
            <a:r>
              <a:rPr lang="ru-RU" sz="2400" b="1" dirty="0" err="1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</a:rPr>
              <a:t>вмію</a:t>
            </a:r>
            <a:r>
              <a:rPr lang="uk-UA" sz="2400" b="1" dirty="0">
                <a:solidFill>
                  <a:schemeClr val="tx2">
                    <a:lumMod val="50000"/>
                  </a:schemeClr>
                </a:solidFill>
                <a:latin typeface="Gabriola" panose="04040605051002020D02" pitchFamily="82" charset="0"/>
              </a:rPr>
              <a:t>.</a:t>
            </a:r>
            <a:endParaRPr lang="ru-RU" sz="2400" b="1" dirty="0">
              <a:solidFill>
                <a:schemeClr val="tx2">
                  <a:lumMod val="50000"/>
                </a:schemeClr>
              </a:solidFill>
              <a:latin typeface="Gabriola" panose="04040605051002020D02" pitchFamily="82" charset="0"/>
            </a:endParaRPr>
          </a:p>
        </p:txBody>
      </p:sp>
      <p:sp>
        <p:nvSpPr>
          <p:cNvPr id="18" name="Стрелка вниз 17"/>
          <p:cNvSpPr/>
          <p:nvPr/>
        </p:nvSpPr>
        <p:spPr>
          <a:xfrm>
            <a:off x="1910317" y="1340768"/>
            <a:ext cx="484632" cy="504056"/>
          </a:xfrm>
          <a:prstGeom prst="downArrow">
            <a:avLst/>
          </a:prstGeom>
          <a:solidFill>
            <a:schemeClr val="tx2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>
            <a:off x="1800820" y="4869159"/>
            <a:ext cx="484632" cy="504056"/>
          </a:xfrm>
          <a:prstGeom prst="downArrow">
            <a:avLst/>
          </a:prstGeom>
          <a:solidFill>
            <a:schemeClr val="tx2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>
            <a:off x="1925279" y="3048993"/>
            <a:ext cx="484632" cy="504056"/>
          </a:xfrm>
          <a:prstGeom prst="downArrow">
            <a:avLst/>
          </a:prstGeom>
          <a:solidFill>
            <a:schemeClr val="tx2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низ 22"/>
          <p:cNvSpPr/>
          <p:nvPr/>
        </p:nvSpPr>
        <p:spPr>
          <a:xfrm>
            <a:off x="1897010" y="1340768"/>
            <a:ext cx="484632" cy="504056"/>
          </a:xfrm>
          <a:prstGeom prst="downArrow">
            <a:avLst/>
          </a:prstGeom>
          <a:solidFill>
            <a:schemeClr val="tx2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>
            <a:off x="6245631" y="1340768"/>
            <a:ext cx="484632" cy="504056"/>
          </a:xfrm>
          <a:prstGeom prst="downArrow">
            <a:avLst/>
          </a:prstGeom>
          <a:solidFill>
            <a:schemeClr val="tx2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низ 25"/>
          <p:cNvSpPr/>
          <p:nvPr/>
        </p:nvSpPr>
        <p:spPr>
          <a:xfrm>
            <a:off x="6388495" y="3048993"/>
            <a:ext cx="484632" cy="504056"/>
          </a:xfrm>
          <a:prstGeom prst="downArrow">
            <a:avLst/>
          </a:prstGeom>
          <a:solidFill>
            <a:schemeClr val="tx2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низ 26"/>
          <p:cNvSpPr/>
          <p:nvPr/>
        </p:nvSpPr>
        <p:spPr>
          <a:xfrm>
            <a:off x="6388495" y="4618281"/>
            <a:ext cx="484632" cy="504056"/>
          </a:xfrm>
          <a:prstGeom prst="downArrow">
            <a:avLst/>
          </a:prstGeom>
          <a:solidFill>
            <a:schemeClr val="tx2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643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92088"/>
          </a:xfrm>
        </p:spPr>
        <p:txBody>
          <a:bodyPr>
            <a:normAutofit/>
          </a:bodyPr>
          <a:lstStyle/>
          <a:p>
            <a:r>
              <a:rPr lang="uk-UA" b="1" dirty="0">
                <a:solidFill>
                  <a:srgbClr val="FF0000"/>
                </a:solidFill>
                <a:latin typeface="Gabriola" panose="04040605051002020D02" pitchFamily="82" charset="0"/>
              </a:rPr>
              <a:t>Дослідження-розпізнавання</a:t>
            </a:r>
            <a:endParaRPr lang="ru-RU" b="1" dirty="0">
              <a:solidFill>
                <a:srgbClr val="FF0000"/>
              </a:solidFill>
              <a:latin typeface="Gabriola" panose="04040605051002020D02" pitchFamily="8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836712"/>
            <a:ext cx="9173669" cy="602128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uk-UA" sz="4600" dirty="0">
                <a:latin typeface="Gabriola" panose="04040605051002020D02" pitchFamily="82" charset="0"/>
              </a:rPr>
              <a:t>	</a:t>
            </a:r>
            <a:r>
              <a:rPr lang="uk-UA" sz="4600" b="1" dirty="0">
                <a:solidFill>
                  <a:schemeClr val="bg1"/>
                </a:solidFill>
                <a:latin typeface="Gabriola" panose="04040605051002020D02" pitchFamily="82" charset="0"/>
              </a:rPr>
              <a:t>Записати у дві колонки номери СПР, частини яких з</a:t>
            </a:r>
            <a:r>
              <a:rPr lang="uk-UA" sz="4600" b="1" dirty="0">
                <a:solidFill>
                  <a:schemeClr val="bg1"/>
                </a:solidFill>
                <a:latin typeface="Gabriola" panose="04040605051002020D02" pitchFamily="82" charset="0"/>
                <a:cs typeface="Times New Roman" panose="02020603050405020304" pitchFamily="18" charset="0"/>
              </a:rPr>
              <a:t>‘єднані сполучниками чи сполучними словами.</a:t>
            </a:r>
          </a:p>
          <a:p>
            <a:pPr marL="0" indent="0">
              <a:buNone/>
            </a:pPr>
            <a:r>
              <a:rPr lang="uk-UA" sz="4600" dirty="0">
                <a:latin typeface="Gabriola" panose="04040605051002020D02" pitchFamily="82" charset="0"/>
              </a:rPr>
              <a:t>1. </a:t>
            </a:r>
            <a:r>
              <a:rPr lang="ru-RU" sz="4600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Ти</a:t>
            </a:r>
            <a:r>
              <a:rPr lang="ru-RU" sz="4600" b="1" dirty="0">
                <a:solidFill>
                  <a:srgbClr val="002060"/>
                </a:solidFill>
                <a:latin typeface="Gabriola" panose="04040605051002020D02" pitchFamily="82" charset="0"/>
              </a:rPr>
              <a:t> </a:t>
            </a:r>
            <a:r>
              <a:rPr lang="ru-RU" sz="4600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знаєш</a:t>
            </a:r>
            <a:r>
              <a:rPr lang="ru-RU" sz="4600" b="1" dirty="0">
                <a:solidFill>
                  <a:srgbClr val="002060"/>
                </a:solidFill>
                <a:latin typeface="Gabriola" panose="04040605051002020D02" pitchFamily="82" charset="0"/>
              </a:rPr>
              <a:t>, </a:t>
            </a:r>
            <a:r>
              <a:rPr lang="ru-RU" sz="4600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що</a:t>
            </a:r>
            <a:r>
              <a:rPr lang="ru-RU" sz="4600" b="1" dirty="0">
                <a:solidFill>
                  <a:srgbClr val="002060"/>
                </a:solidFill>
                <a:latin typeface="Gabriola" panose="04040605051002020D02" pitchFamily="82" charset="0"/>
              </a:rPr>
              <a:t> </a:t>
            </a:r>
            <a:r>
              <a:rPr lang="ru-RU" sz="4600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ти</a:t>
            </a:r>
            <a:r>
              <a:rPr lang="ru-RU" sz="4600" b="1" dirty="0">
                <a:solidFill>
                  <a:srgbClr val="002060"/>
                </a:solidFill>
                <a:latin typeface="Gabriola" panose="04040605051002020D02" pitchFamily="82" charset="0"/>
              </a:rPr>
              <a:t> – </a:t>
            </a:r>
            <a:r>
              <a:rPr lang="ru-RU" sz="4600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людина</a:t>
            </a:r>
            <a:r>
              <a:rPr lang="ru-RU" sz="4600" b="1" dirty="0">
                <a:solidFill>
                  <a:srgbClr val="002060"/>
                </a:solidFill>
                <a:latin typeface="Gabriola" panose="04040605051002020D02" pitchFamily="82" charset="0"/>
              </a:rPr>
              <a:t>?                                                                        </a:t>
            </a:r>
            <a:r>
              <a:rPr lang="uk-UA" sz="4600" b="1" dirty="0">
                <a:solidFill>
                  <a:srgbClr val="002060"/>
                </a:solidFill>
                <a:latin typeface="Gabriola" panose="04040605051002020D02" pitchFamily="82" charset="0"/>
              </a:rPr>
              <a:t>2. </a:t>
            </a:r>
            <a:r>
              <a:rPr lang="ru-RU" sz="4600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Вчорашн</a:t>
            </a:r>
            <a:r>
              <a:rPr lang="uk-UA" sz="4600" b="1" dirty="0">
                <a:solidFill>
                  <a:srgbClr val="002060"/>
                </a:solidFill>
                <a:latin typeface="Gabriola" panose="04040605051002020D02" pitchFamily="82" charset="0"/>
              </a:rPr>
              <a:t>є</a:t>
            </a:r>
            <a:r>
              <a:rPr lang="ru-RU" sz="4600" b="1" dirty="0">
                <a:solidFill>
                  <a:srgbClr val="002060"/>
                </a:solidFill>
                <a:latin typeface="Gabriola" panose="04040605051002020D02" pitchFamily="82" charset="0"/>
              </a:rPr>
              <a:t> — </a:t>
            </a:r>
            <a:r>
              <a:rPr lang="ru-RU" sz="4600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ніби</a:t>
            </a:r>
            <a:r>
              <a:rPr lang="ru-RU" sz="4600" b="1" dirty="0">
                <a:solidFill>
                  <a:srgbClr val="002060"/>
                </a:solidFill>
                <a:latin typeface="Gabriola" panose="04040605051002020D02" pitchFamily="82" charset="0"/>
              </a:rPr>
              <a:t> сон, </a:t>
            </a:r>
            <a:r>
              <a:rPr lang="ru-RU" sz="4600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що</a:t>
            </a:r>
            <a:r>
              <a:rPr lang="ru-RU" sz="4600" b="1" dirty="0">
                <a:solidFill>
                  <a:srgbClr val="002060"/>
                </a:solidFill>
                <a:latin typeface="Gabriola" panose="04040605051002020D02" pitchFamily="82" charset="0"/>
              </a:rPr>
              <a:t> </a:t>
            </a:r>
            <a:r>
              <a:rPr lang="ru-RU" sz="4600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випурхнув</a:t>
            </a:r>
            <a:r>
              <a:rPr lang="ru-RU" sz="4600" b="1" dirty="0">
                <a:solidFill>
                  <a:srgbClr val="002060"/>
                </a:solidFill>
                <a:latin typeface="Gabriola" panose="04040605051002020D02" pitchFamily="82" charset="0"/>
              </a:rPr>
              <a:t> з очей.                                                 </a:t>
            </a:r>
            <a:r>
              <a:rPr lang="uk-UA" sz="4600" b="1" dirty="0">
                <a:solidFill>
                  <a:srgbClr val="002060"/>
                </a:solidFill>
                <a:latin typeface="Gabriola" panose="04040605051002020D02" pitchFamily="82" charset="0"/>
              </a:rPr>
              <a:t>3. </a:t>
            </a:r>
            <a:r>
              <a:rPr lang="ru-RU" sz="4600" b="1" dirty="0">
                <a:solidFill>
                  <a:srgbClr val="002060"/>
                </a:solidFill>
                <a:latin typeface="Gabriola" panose="04040605051002020D02" pitchFamily="82" charset="0"/>
              </a:rPr>
              <a:t>Я </a:t>
            </a:r>
            <a:r>
              <a:rPr lang="ru-RU" sz="4600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бажаю</a:t>
            </a:r>
            <a:r>
              <a:rPr lang="ru-RU" sz="4600" b="1" dirty="0">
                <a:solidFill>
                  <a:srgbClr val="002060"/>
                </a:solidFill>
                <a:latin typeface="Gabriola" panose="04040605051002020D02" pitchFamily="82" charset="0"/>
              </a:rPr>
              <a:t>, </a:t>
            </a:r>
            <a:r>
              <a:rPr lang="ru-RU" sz="4600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щоб</a:t>
            </a:r>
            <a:r>
              <a:rPr lang="ru-RU" sz="4600" b="1" dirty="0">
                <a:solidFill>
                  <a:srgbClr val="002060"/>
                </a:solidFill>
                <a:latin typeface="Gabriola" panose="04040605051002020D02" pitchFamily="82" charset="0"/>
              </a:rPr>
              <a:t> всю дорогу, все </a:t>
            </a:r>
            <a:r>
              <a:rPr lang="ru-RU" sz="4600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життя</a:t>
            </a:r>
            <a:r>
              <a:rPr lang="ru-RU" sz="4600" b="1" dirty="0">
                <a:solidFill>
                  <a:srgbClr val="002060"/>
                </a:solidFill>
                <a:latin typeface="Gabriola" panose="04040605051002020D02" pitchFamily="82" charset="0"/>
              </a:rPr>
              <a:t> </a:t>
            </a:r>
            <a:r>
              <a:rPr lang="ru-RU" sz="4600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усміхалась</a:t>
            </a:r>
            <a:r>
              <a:rPr lang="ru-RU" sz="4600" b="1" dirty="0">
                <a:solidFill>
                  <a:srgbClr val="002060"/>
                </a:solidFill>
                <a:latin typeface="Gabriola" panose="04040605051002020D02" pitchFamily="82" charset="0"/>
              </a:rPr>
              <a:t> </a:t>
            </a:r>
            <a:r>
              <a:rPr lang="ru-RU" sz="4600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ти</a:t>
            </a:r>
            <a:r>
              <a:rPr lang="ru-RU" sz="4600" b="1" dirty="0">
                <a:solidFill>
                  <a:srgbClr val="002060"/>
                </a:solidFill>
                <a:latin typeface="Gabriola" panose="04040605051002020D02" pitchFamily="82" charset="0"/>
              </a:rPr>
              <a:t>.            </a:t>
            </a:r>
            <a:r>
              <a:rPr lang="uk-UA" sz="4600" b="1" dirty="0">
                <a:solidFill>
                  <a:srgbClr val="002060"/>
                </a:solidFill>
                <a:latin typeface="Gabriola" panose="04040605051002020D02" pitchFamily="82" charset="0"/>
              </a:rPr>
              <a:t>4. </a:t>
            </a:r>
            <a:r>
              <a:rPr lang="ru-RU" sz="46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46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дитинстві я ходив у трави, в </a:t>
            </a:r>
            <a:r>
              <a:rPr lang="ru-RU" sz="46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гомінливі</a:t>
            </a:r>
            <a:r>
              <a:rPr lang="ru-RU" sz="46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6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трепетні</a:t>
            </a:r>
            <a:r>
              <a:rPr lang="ru-RU" sz="46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6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ліси</a:t>
            </a:r>
            <a:r>
              <a:rPr lang="ru-RU" sz="46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де дуби </a:t>
            </a:r>
            <a:r>
              <a:rPr lang="ru-RU" sz="46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мовчали</a:t>
            </a:r>
            <a:r>
              <a:rPr lang="ru-RU" sz="46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величаво у </a:t>
            </a:r>
            <a:r>
              <a:rPr lang="ru-RU" sz="46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краплинах</a:t>
            </a:r>
            <a:r>
              <a:rPr lang="ru-RU" sz="46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6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ранньої</a:t>
            </a:r>
            <a:r>
              <a:rPr lang="ru-RU" sz="46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6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роси</a:t>
            </a:r>
            <a:r>
              <a:rPr lang="ru-RU" sz="46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4600" b="1" dirty="0">
                <a:solidFill>
                  <a:srgbClr val="002060"/>
                </a:solidFill>
                <a:latin typeface="Gabriola" panose="04040605051002020D02" pitchFamily="82" charset="0"/>
              </a:rPr>
              <a:t>                         </a:t>
            </a:r>
            <a:r>
              <a:rPr lang="uk-UA" sz="4600" b="1" dirty="0">
                <a:solidFill>
                  <a:srgbClr val="002060"/>
                </a:solidFill>
                <a:latin typeface="Gabriola" panose="04040605051002020D02" pitchFamily="82" charset="0"/>
              </a:rPr>
              <a:t>5. На світі той наймудріший, хто найдужче любить життя.</a:t>
            </a:r>
            <a:r>
              <a:rPr lang="ru-RU" sz="4600" b="1" dirty="0">
                <a:solidFill>
                  <a:srgbClr val="002060"/>
                </a:solidFill>
                <a:latin typeface="Gabriola" panose="04040605051002020D02" pitchFamily="82" charset="0"/>
              </a:rPr>
              <a:t>             </a:t>
            </a:r>
            <a:r>
              <a:rPr lang="uk-UA" sz="4600" b="1" dirty="0">
                <a:solidFill>
                  <a:srgbClr val="002060"/>
                </a:solidFill>
                <a:latin typeface="Gabriola" panose="04040605051002020D02" pitchFamily="82" charset="0"/>
              </a:rPr>
              <a:t>6. Як усе на світі зрозумієш, то тоді зупинишся і вмреш!</a:t>
            </a:r>
            <a:r>
              <a:rPr lang="ru-RU" sz="4600" b="1" dirty="0">
                <a:solidFill>
                  <a:srgbClr val="002060"/>
                </a:solidFill>
                <a:latin typeface="Gabriola" panose="04040605051002020D02" pitchFamily="82" charset="0"/>
              </a:rPr>
              <a:t>                      </a:t>
            </a:r>
            <a:r>
              <a:rPr lang="uk-UA" sz="4600" b="1" dirty="0">
                <a:solidFill>
                  <a:srgbClr val="002060"/>
                </a:solidFill>
                <a:latin typeface="Gabriola" panose="04040605051002020D02" pitchFamily="82" charset="0"/>
              </a:rPr>
              <a:t>7. І бачиш ти із канівського схилу, як новий день над світом    устає.</a:t>
            </a:r>
            <a:r>
              <a:rPr lang="ru-RU" sz="4600" b="1" dirty="0">
                <a:solidFill>
                  <a:srgbClr val="002060"/>
                </a:solidFill>
                <a:latin typeface="Gabriola" panose="04040605051002020D02" pitchFamily="82" charset="0"/>
              </a:rPr>
              <a:t>                                                                                                                 </a:t>
            </a:r>
            <a:r>
              <a:rPr lang="uk-UA" sz="4600" b="1" dirty="0">
                <a:solidFill>
                  <a:srgbClr val="002060"/>
                </a:solidFill>
                <a:latin typeface="Gabriola" panose="04040605051002020D02" pitchFamily="82" charset="0"/>
              </a:rPr>
              <a:t>8. З нею я ділити завжди буду радощі</a:t>
            </a:r>
            <a:r>
              <a:rPr lang="ru-RU" sz="4600" b="1" dirty="0">
                <a:solidFill>
                  <a:srgbClr val="002060"/>
                </a:solidFill>
                <a:latin typeface="Gabriola" panose="04040605051002020D02" pitchFamily="82" charset="0"/>
              </a:rPr>
              <a:t>, </a:t>
            </a:r>
            <a:r>
              <a:rPr lang="ru-RU" sz="4600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турботи</a:t>
            </a:r>
            <a:r>
              <a:rPr lang="ru-RU" sz="4600" b="1" dirty="0">
                <a:solidFill>
                  <a:srgbClr val="002060"/>
                </a:solidFill>
                <a:latin typeface="Gabriola" panose="04040605051002020D02" pitchFamily="82" charset="0"/>
              </a:rPr>
              <a:t> і </a:t>
            </a:r>
            <a:r>
              <a:rPr lang="ru-RU" sz="4600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жалі</a:t>
            </a:r>
            <a:r>
              <a:rPr lang="ru-RU" sz="4600" b="1" dirty="0">
                <a:solidFill>
                  <a:srgbClr val="002060"/>
                </a:solidFill>
                <a:latin typeface="Gabriola" panose="04040605051002020D02" pitchFamily="82" charset="0"/>
              </a:rPr>
              <a:t>, </a:t>
            </a:r>
            <a:r>
              <a:rPr lang="ru-RU" sz="4600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бо</a:t>
            </a:r>
            <a:r>
              <a:rPr lang="ru-RU" sz="4600" b="1" dirty="0">
                <a:solidFill>
                  <a:srgbClr val="002060"/>
                </a:solidFill>
                <a:latin typeface="Gabriola" panose="04040605051002020D02" pitchFamily="82" charset="0"/>
              </a:rPr>
              <a:t> у мене стукотить у грудях </a:t>
            </a:r>
            <a:r>
              <a:rPr lang="ru-RU" sz="4600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грудочка</a:t>
            </a:r>
            <a:r>
              <a:rPr lang="ru-RU" sz="4600" b="1" dirty="0">
                <a:solidFill>
                  <a:srgbClr val="002060"/>
                </a:solidFill>
                <a:latin typeface="Gabriola" panose="04040605051002020D02" pitchFamily="82" charset="0"/>
              </a:rPr>
              <a:t> </a:t>
            </a:r>
            <a:r>
              <a:rPr lang="ru-RU" sz="4600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любимої</a:t>
            </a:r>
            <a:r>
              <a:rPr lang="ru-RU" sz="4600" b="1" dirty="0">
                <a:solidFill>
                  <a:srgbClr val="002060"/>
                </a:solidFill>
                <a:latin typeface="Gabriola" panose="04040605051002020D02" pitchFamily="82" charset="0"/>
              </a:rPr>
              <a:t> </a:t>
            </a:r>
            <a:r>
              <a:rPr lang="ru-RU" sz="4600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землі</a:t>
            </a:r>
            <a:r>
              <a:rPr lang="ru-RU" sz="4600" b="1" dirty="0">
                <a:solidFill>
                  <a:srgbClr val="002060"/>
                </a:solidFill>
                <a:latin typeface="Gabriola" panose="04040605051002020D02" pitchFamily="82" charset="0"/>
              </a:rPr>
              <a:t>.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248" y="692696"/>
            <a:ext cx="2369421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7534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6000" b="1" dirty="0">
                <a:solidFill>
                  <a:srgbClr val="FF0000"/>
                </a:solidFill>
                <a:latin typeface="Gabriola" panose="04040605051002020D02" pitchFamily="82" charset="0"/>
              </a:rPr>
              <a:t>Перевірте!</a:t>
            </a:r>
            <a:endParaRPr lang="ru-RU" sz="6000" b="1" dirty="0">
              <a:solidFill>
                <a:srgbClr val="FF0000"/>
              </a:solidFill>
              <a:latin typeface="Gabriola" panose="04040605051002020D02" pitchFamily="8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1600199"/>
            <a:ext cx="7283152" cy="4525963"/>
          </a:xfrm>
        </p:spPr>
        <p:txBody>
          <a:bodyPr/>
          <a:lstStyle/>
          <a:p>
            <a:pPr marL="0" indent="0">
              <a:buNone/>
            </a:pPr>
            <a:r>
              <a:rPr lang="uk-UA" sz="4400" b="1" dirty="0">
                <a:solidFill>
                  <a:schemeClr val="bg1"/>
                </a:solidFill>
                <a:latin typeface="Gabriola" panose="04040605051002020D02" pitchFamily="82" charset="0"/>
              </a:rPr>
              <a:t>Сполучники              	Сполучні      слова</a:t>
            </a:r>
            <a:endParaRPr lang="ru-RU" sz="4400" b="1" dirty="0">
              <a:solidFill>
                <a:schemeClr val="bg1"/>
              </a:solidFill>
              <a:latin typeface="Gabriola" panose="04040605051002020D02" pitchFamily="82" charset="0"/>
            </a:endParaRPr>
          </a:p>
          <a:p>
            <a:pPr marL="0" indent="0">
              <a:buNone/>
            </a:pPr>
            <a:r>
              <a:rPr lang="uk-UA" sz="5400" b="1" dirty="0">
                <a:solidFill>
                  <a:srgbClr val="002060"/>
                </a:solidFill>
                <a:latin typeface="Gabriola" panose="04040605051002020D02" pitchFamily="82" charset="0"/>
              </a:rPr>
              <a:t>1, 3, 6, 8.				2, 4, 5, 7.</a:t>
            </a:r>
            <a:endParaRPr lang="ru-RU" sz="5400" b="1" dirty="0">
              <a:solidFill>
                <a:srgbClr val="002060"/>
              </a:solidFill>
              <a:latin typeface="Gabriola" panose="04040605051002020D02" pitchFamily="82" charset="0"/>
            </a:endParaRPr>
          </a:p>
          <a:p>
            <a:endParaRPr lang="ru-RU" dirty="0"/>
          </a:p>
        </p:txBody>
      </p:sp>
      <p:pic>
        <p:nvPicPr>
          <p:cNvPr id="4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48374" y="-315416"/>
            <a:ext cx="1796038" cy="2376264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5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06028" y="2852936"/>
            <a:ext cx="1897707" cy="2362274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6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192130" y="1194280"/>
            <a:ext cx="1739794" cy="2644089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7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10590" y="4437112"/>
            <a:ext cx="1902270" cy="2708920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0" y="3140968"/>
            <a:ext cx="2476500" cy="3672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5217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14" name="Объект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1551176"/>
              </p:ext>
            </p:extLst>
          </p:nvPr>
        </p:nvGraphicFramePr>
        <p:xfrm>
          <a:off x="1043608" y="1"/>
          <a:ext cx="8064896" cy="3428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84" y="-142900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6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62896" y="1521237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8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40008" y="3176857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9" name="Picture 2" descr="C:\Documents and Settings\Учитель\Рабочий стол\орнаменти\UkrainianOrnament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CFCFE"/>
              </a:clrFrom>
              <a:clrTo>
                <a:srgbClr val="FCFC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58382">
            <a:off x="-237191" y="4854524"/>
            <a:ext cx="1428744" cy="2143116"/>
          </a:xfrm>
          <a:prstGeom prst="rect">
            <a:avLst/>
          </a:prstGeom>
          <a:noFill/>
          <a:effectLst>
            <a:softEdge rad="317500"/>
          </a:effectLst>
        </p:spPr>
      </p:pic>
      <p:grpSp>
        <p:nvGrpSpPr>
          <p:cNvPr id="16" name="Группа 15"/>
          <p:cNvGrpSpPr/>
          <p:nvPr/>
        </p:nvGrpSpPr>
        <p:grpSpPr>
          <a:xfrm>
            <a:off x="1043608" y="3428678"/>
            <a:ext cx="2357840" cy="2424926"/>
            <a:chOff x="541" y="1995359"/>
            <a:chExt cx="2357840" cy="1252921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541" y="1995359"/>
              <a:ext cx="2357840" cy="1178920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uk-UA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41" y="2069360"/>
              <a:ext cx="2357840" cy="11789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3600" b="1" dirty="0">
                  <a:latin typeface="Gabriola" panose="04040605051002020D02" pitchFamily="82" charset="0"/>
                  <a:cs typeface="Times New Roman" panose="02020603050405020304" pitchFamily="18" charset="0"/>
                </a:rPr>
                <a:t>Питання означення </a:t>
              </a:r>
              <a:r>
                <a:rPr lang="uk-UA" sz="3200" b="1" i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який? чий? котрий?</a:t>
              </a:r>
              <a:endParaRPr lang="ru-RU" sz="3200" b="1" i="1" kern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20" name="Прямая соединительная линия 19"/>
          <p:cNvCxnSpPr/>
          <p:nvPr/>
        </p:nvCxnSpPr>
        <p:spPr>
          <a:xfrm>
            <a:off x="2339752" y="3212976"/>
            <a:ext cx="0" cy="24021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2" name="Группа 21"/>
          <p:cNvGrpSpPr/>
          <p:nvPr/>
        </p:nvGrpSpPr>
        <p:grpSpPr>
          <a:xfrm>
            <a:off x="3779912" y="3453191"/>
            <a:ext cx="2357840" cy="2257190"/>
            <a:chOff x="541" y="1995359"/>
            <a:chExt cx="2357840" cy="2605988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541" y="1995359"/>
              <a:ext cx="2357840" cy="1178920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uk-UA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41" y="1995359"/>
              <a:ext cx="2357840" cy="2605988"/>
            </a:xfrm>
            <a:prstGeom prst="rect">
              <a:avLst/>
            </a:prstGeom>
            <a:solidFill>
              <a:schemeClr val="accent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3600" b="1" dirty="0">
                  <a:solidFill>
                    <a:schemeClr val="bg1"/>
                  </a:solidFill>
                  <a:latin typeface="Gabriola" panose="04040605051002020D02" pitchFamily="82" charset="0"/>
                  <a:cs typeface="Times New Roman" panose="02020603050405020304" pitchFamily="18" charset="0"/>
                </a:rPr>
                <a:t>Питання додатків </a:t>
              </a:r>
            </a:p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3200" b="1" i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 відмінків іменника)</a:t>
              </a:r>
              <a:endParaRPr lang="ru-RU" sz="3200" b="1" i="1" kern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6719860" y="3453192"/>
            <a:ext cx="2357840" cy="2279498"/>
            <a:chOff x="541" y="1995359"/>
            <a:chExt cx="2357840" cy="1215001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541" y="1995359"/>
              <a:ext cx="2357840" cy="1178920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uk-UA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41" y="2007249"/>
              <a:ext cx="2357840" cy="12031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3600" b="1" dirty="0">
                  <a:solidFill>
                    <a:schemeClr val="bg1"/>
                  </a:solidFill>
                  <a:latin typeface="Gabriola" panose="04040605051002020D02" pitchFamily="82" charset="0"/>
                  <a:cs typeface="Times New Roman" panose="02020603050405020304" pitchFamily="18" charset="0"/>
                </a:rPr>
                <a:t>Питання обставин</a:t>
              </a:r>
              <a:endParaRPr lang="ru-RU" sz="3600" b="1" kern="1200" dirty="0">
                <a:solidFill>
                  <a:schemeClr val="bg1"/>
                </a:solidFill>
                <a:latin typeface="Gabriola" panose="04040605051002020D02" pitchFamily="82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29" name="Прямая соединительная линия 28"/>
          <p:cNvCxnSpPr>
            <a:endCxn id="14" idx="2"/>
          </p:cNvCxnSpPr>
          <p:nvPr/>
        </p:nvCxnSpPr>
        <p:spPr>
          <a:xfrm>
            <a:off x="5076056" y="3212976"/>
            <a:ext cx="0" cy="21602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8100392" y="3121358"/>
            <a:ext cx="0" cy="3076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47640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507288" cy="1152128"/>
          </a:xfrm>
        </p:spPr>
        <p:txBody>
          <a:bodyPr>
            <a:normAutofit fontScale="90000"/>
          </a:bodyPr>
          <a:lstStyle/>
          <a:p>
            <a:pPr algn="l" fontAlgn="base">
              <a:lnSpc>
                <a:spcPct val="107000"/>
              </a:lnSpc>
              <a:spcAft>
                <a:spcPts val="1500"/>
              </a:spcAft>
            </a:pPr>
            <a:r>
              <a:rPr lang="uk-UA" b="1" dirty="0">
                <a:solidFill>
                  <a:srgbClr val="FF000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	Прочитайте речення. </a:t>
            </a:r>
            <a:br>
              <a:rPr lang="uk-UA" b="1" dirty="0">
                <a:solidFill>
                  <a:srgbClr val="FF000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b="1" dirty="0">
                <a:solidFill>
                  <a:schemeClr val="bg1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У СПР визначте види підрядних частин (усно). </a:t>
            </a:r>
            <a:b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5257800"/>
          </a:xfrm>
        </p:spPr>
        <p:txBody>
          <a:bodyPr>
            <a:normAutofit fontScale="92500"/>
          </a:bodyPr>
          <a:lstStyle/>
          <a:p>
            <a:pPr marL="152400">
              <a:lnSpc>
                <a:spcPct val="107000"/>
              </a:lnSpc>
              <a:spcAft>
                <a:spcPts val="800"/>
              </a:spcAft>
            </a:pPr>
            <a:r>
              <a:rPr lang="uk-UA" sz="40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Але ми з тобою...Ми не </a:t>
            </a:r>
            <a:r>
              <a:rPr lang="ru-RU" sz="40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вічні</a:t>
            </a:r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40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з тобою просто — </a:t>
            </a:r>
            <a:r>
              <a:rPr lang="ru-RU" sz="40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я... І тому для мене так </a:t>
            </a:r>
            <a:r>
              <a:rPr lang="ru-RU" sz="40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трагічно</a:t>
            </a:r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40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е, </a:t>
            </a:r>
            <a:r>
              <a:rPr lang="ru-RU" sz="40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чиясь</a:t>
            </a:r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не моя.</a:t>
            </a:r>
            <a:r>
              <a:rPr lang="uk-UA" sz="40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2.</a:t>
            </a:r>
            <a:r>
              <a:rPr lang="uk-UA" sz="4000" b="1" dirty="0">
                <a:solidFill>
                  <a:srgbClr val="00206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40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кохаю тебе. Мені більше не треба, адже й так ти мені стільки щастя дала. 3. </a:t>
            </a:r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</a:t>
            </a:r>
            <a:r>
              <a:rPr lang="ru-RU" sz="40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чекаю</a:t>
            </a:r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тебе, моя мила, </a:t>
            </a:r>
            <a:r>
              <a:rPr lang="uk-UA" sz="40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</a:t>
            </a:r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оби </a:t>
            </a:r>
            <a:r>
              <a:rPr lang="ru-RU" sz="40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полум’ям</a:t>
            </a:r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синіх</a:t>
            </a:r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очей </a:t>
            </a:r>
            <a:r>
              <a:rPr lang="uk-UA" sz="40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40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тривогу</a:t>
            </a:r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мою погасила.</a:t>
            </a:r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4000" b="1" dirty="0">
                <a:solidFill>
                  <a:srgbClr val="00206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4.</a:t>
            </a:r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40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сьогодні</a:t>
            </a:r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вклоняється</a:t>
            </a:r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серце</a:t>
            </a:r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моє</a:t>
            </a:r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40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40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ій</a:t>
            </a:r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земній</a:t>
            </a:r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соромливій</a:t>
            </a:r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жагучій</a:t>
            </a:r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жіночості</a:t>
            </a:r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                       </a:t>
            </a:r>
            <a:r>
              <a:rPr lang="uk-UA" sz="40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</a:t>
            </a:r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 красою </a:t>
            </a:r>
            <a:r>
              <a:rPr lang="ru-RU" sz="40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материнством — </a:t>
            </a:r>
            <a:r>
              <a:rPr lang="ru-RU" sz="40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стає</a:t>
            </a:r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000" b="1" dirty="0">
              <a:solidFill>
                <a:srgbClr val="002060"/>
              </a:solidFill>
              <a:latin typeface="Gabriola" panose="04040605051002020D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0432" y="5085184"/>
            <a:ext cx="1006043" cy="2083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5274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784976" cy="1930226"/>
          </a:xfrm>
        </p:spPr>
        <p:txBody>
          <a:bodyPr>
            <a:normAutofit fontScale="90000"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uk-UA" b="1" dirty="0">
                <a:solidFill>
                  <a:srgbClr val="FF000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	Робота біля дошки.</a:t>
            </a:r>
            <a:br>
              <a:rPr lang="ru-RU" sz="2400" dirty="0">
                <a:solidFill>
                  <a:srgbClr val="FF000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FF000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uk-UA" sz="3600" b="1" dirty="0">
                <a:solidFill>
                  <a:schemeClr val="bg1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Запишіть речення. </a:t>
            </a:r>
            <a:r>
              <a:rPr lang="uk-UA" sz="3600" b="1" dirty="0" err="1">
                <a:solidFill>
                  <a:schemeClr val="bg1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Розставте</a:t>
            </a:r>
            <a:r>
              <a:rPr lang="uk-UA" sz="3600" b="1" dirty="0">
                <a:solidFill>
                  <a:schemeClr val="bg1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розділові знаки. Підкресліть ГО. Визначте види підрядних частин.  Накресліть схеми речень.</a:t>
            </a:r>
            <a:br>
              <a:rPr lang="ru-RU" sz="3600" b="1" dirty="0">
                <a:solidFill>
                  <a:schemeClr val="bg1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600" b="1" dirty="0">
              <a:solidFill>
                <a:schemeClr val="bg1"/>
              </a:solidFill>
              <a:latin typeface="Gabriola" panose="04040605051002020D02" pitchFamily="8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1901591"/>
            <a:ext cx="9001000" cy="5055801"/>
          </a:xfrm>
        </p:spPr>
        <p:txBody>
          <a:bodyPr>
            <a:noAutofit/>
          </a:bodyPr>
          <a:lstStyle/>
          <a:p>
            <a:pPr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uk-UA" dirty="0">
                <a:solidFill>
                  <a:srgbClr val="00000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uk-UA" b="1" dirty="0">
                <a:solidFill>
                  <a:srgbClr val="00206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Тільки тим історія належить хто сьогодні бореться й живе. </a:t>
            </a:r>
            <a:endParaRPr lang="ru-RU" b="1" dirty="0">
              <a:solidFill>
                <a:srgbClr val="002060"/>
              </a:solidFill>
              <a:latin typeface="Gabriola" panose="04040605051002020D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uk-UA" b="1" dirty="0">
                <a:solidFill>
                  <a:srgbClr val="00206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uk-UA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 пер</a:t>
            </a:r>
            <a:r>
              <a:rPr lang="ru-RU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ед</a:t>
            </a:r>
            <a:r>
              <a:rPr lang="ru-RU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ким не </a:t>
            </a:r>
            <a:r>
              <a:rPr lang="ru-RU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станеш</a:t>
            </a:r>
            <a:r>
              <a:rPr lang="ru-RU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спину </a:t>
            </a:r>
            <a:r>
              <a:rPr lang="ru-RU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гнути</a:t>
            </a:r>
            <a:r>
              <a:rPr lang="ru-RU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 </a:t>
            </a:r>
            <a:r>
              <a:rPr lang="ru-RU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віддасися</a:t>
            </a:r>
            <a:r>
              <a:rPr lang="ru-RU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ворогу в ясу </a:t>
            </a:r>
            <a:r>
              <a:rPr lang="ru-RU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зміг</a:t>
            </a:r>
            <a:r>
              <a:rPr lang="ru-RU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товаришу</a:t>
            </a:r>
            <a:r>
              <a:rPr lang="ru-RU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збагнути</a:t>
            </a:r>
            <a:r>
              <a:rPr lang="ru-RU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вого</a:t>
            </a:r>
            <a:r>
              <a:rPr lang="ru-RU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народу </a:t>
            </a:r>
            <a:r>
              <a:rPr lang="ru-RU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велич</a:t>
            </a:r>
            <a:r>
              <a:rPr lang="ru-RU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красу.</a:t>
            </a:r>
            <a:r>
              <a:rPr lang="ru-RU" b="1" dirty="0">
                <a:solidFill>
                  <a:srgbClr val="00206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uk-UA" b="1" dirty="0">
                <a:solidFill>
                  <a:srgbClr val="00206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ru-RU" b="1" dirty="0">
                <a:solidFill>
                  <a:srgbClr val="00206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І на стежках </a:t>
            </a:r>
            <a:r>
              <a:rPr lang="ru-RU" b="1" dirty="0" err="1">
                <a:solidFill>
                  <a:srgbClr val="00206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порослих</a:t>
            </a:r>
            <a:r>
              <a:rPr lang="ru-RU" b="1" dirty="0">
                <a:solidFill>
                  <a:srgbClr val="00206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будяками</a:t>
            </a:r>
            <a:r>
              <a:rPr lang="ru-RU" b="1" dirty="0">
                <a:solidFill>
                  <a:srgbClr val="00206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solidFill>
                  <a:srgbClr val="00206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щ</a:t>
            </a:r>
            <a:r>
              <a:rPr lang="ru-RU" b="1" dirty="0">
                <a:solidFill>
                  <a:srgbClr val="00206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о обминали </a:t>
            </a:r>
            <a:r>
              <a:rPr lang="ru-RU" b="1" dirty="0" err="1">
                <a:solidFill>
                  <a:srgbClr val="00206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зморені</a:t>
            </a:r>
            <a:r>
              <a:rPr lang="ru-RU" b="1" dirty="0">
                <a:solidFill>
                  <a:srgbClr val="00206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діди</a:t>
            </a:r>
            <a:r>
              <a:rPr lang="ru-RU" b="1" dirty="0">
                <a:solidFill>
                  <a:srgbClr val="00206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solidFill>
                  <a:srgbClr val="00206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я</a:t>
            </a:r>
            <a:r>
              <a:rPr lang="ru-RU" b="1" dirty="0">
                <a:solidFill>
                  <a:srgbClr val="00206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залишу</a:t>
            </a:r>
            <a:r>
              <a:rPr lang="ru-RU" b="1" dirty="0">
                <a:solidFill>
                  <a:srgbClr val="00206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мужицькими</a:t>
            </a:r>
            <a:r>
              <a:rPr lang="ru-RU" b="1" dirty="0">
                <a:solidFill>
                  <a:srgbClr val="00206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ногами </a:t>
            </a:r>
            <a:r>
              <a:rPr lang="uk-UA" b="1" dirty="0">
                <a:solidFill>
                  <a:srgbClr val="00206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r>
              <a:rPr lang="ru-RU" b="1" dirty="0">
                <a:solidFill>
                  <a:srgbClr val="00206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ай не </a:t>
            </a:r>
            <a:r>
              <a:rPr lang="ru-RU" b="1" dirty="0" err="1">
                <a:solidFill>
                  <a:srgbClr val="00206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глибокі</a:t>
            </a:r>
            <a:r>
              <a:rPr lang="ru-RU" b="1" dirty="0">
                <a:solidFill>
                  <a:srgbClr val="00206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b="1" dirty="0" err="1">
                <a:solidFill>
                  <a:srgbClr val="00206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чіткі</a:t>
            </a:r>
            <a:r>
              <a:rPr lang="ru-RU" b="1" dirty="0">
                <a:solidFill>
                  <a:srgbClr val="00206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сліди</a:t>
            </a:r>
            <a:r>
              <a:rPr lang="ru-RU" b="1" dirty="0">
                <a:solidFill>
                  <a:srgbClr val="00206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solidFill>
                <a:srgbClr val="002060"/>
              </a:solidFill>
              <a:latin typeface="Gabriola" panose="04040605051002020D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uk-UA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Коли мечами злоба небо </a:t>
            </a:r>
            <a:r>
              <a:rPr lang="ru-RU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крає</a:t>
            </a:r>
            <a:r>
              <a:rPr lang="ru-RU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крушить твою </a:t>
            </a:r>
            <a:r>
              <a:rPr lang="ru-RU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вроду</a:t>
            </a:r>
            <a:r>
              <a:rPr lang="ru-RU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вікову</a:t>
            </a:r>
            <a:r>
              <a:rPr lang="ru-RU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 </a:t>
            </a:r>
            <a:r>
              <a:rPr lang="ru-RU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тоді</a:t>
            </a:r>
            <a:r>
              <a:rPr lang="ru-RU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твоїм</a:t>
            </a:r>
            <a:r>
              <a:rPr lang="ru-RU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ім'ям</a:t>
            </a:r>
            <a:r>
              <a:rPr lang="ru-RU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вмираю</a:t>
            </a:r>
            <a:r>
              <a:rPr lang="ru-RU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в </a:t>
            </a:r>
            <a:r>
              <a:rPr lang="ru-RU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твоєму</a:t>
            </a:r>
            <a:r>
              <a:rPr lang="ru-RU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імені</a:t>
            </a:r>
            <a:r>
              <a:rPr lang="ru-RU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живу!</a:t>
            </a:r>
            <a:endParaRPr lang="ru-RU" b="1" dirty="0">
              <a:solidFill>
                <a:srgbClr val="002060"/>
              </a:solidFill>
              <a:latin typeface="Gabriola" panose="04040605051002020D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0273" y="4869161"/>
            <a:ext cx="2158400" cy="23744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6552" y="-173979"/>
            <a:ext cx="1726353" cy="2031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1018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754797"/>
          </a:xfrm>
          <a:ln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uk-UA" sz="6000" b="1" dirty="0">
                <a:solidFill>
                  <a:srgbClr val="C00000"/>
                </a:solidFill>
                <a:latin typeface="Gabriola" panose="04040605051002020D02" pitchFamily="82" charset="0"/>
              </a:rPr>
              <a:t>Установіть відповідність</a:t>
            </a:r>
            <a:r>
              <a:rPr lang="uk-UA" sz="4000" b="1" dirty="0">
                <a:solidFill>
                  <a:srgbClr val="C00000"/>
                </a:solidFill>
                <a:latin typeface="Gabriola" panose="04040605051002020D02" pitchFamily="82" charset="0"/>
              </a:rPr>
              <a:t> (робота в групах)</a:t>
            </a:r>
            <a:endParaRPr lang="ru-RU" sz="4000" b="1" i="1" dirty="0">
              <a:solidFill>
                <a:schemeClr val="accent1">
                  <a:lumMod val="40000"/>
                  <a:lumOff val="60000"/>
                </a:schemeClr>
              </a:solidFill>
              <a:latin typeface="Gabriola" panose="04040605051002020D02" pitchFamily="82" charset="0"/>
            </a:endParaRPr>
          </a:p>
        </p:txBody>
      </p:sp>
      <p:sp>
        <p:nvSpPr>
          <p:cNvPr id="15" name="Блок-схема: альтернативный процесс 14"/>
          <p:cNvSpPr/>
          <p:nvPr/>
        </p:nvSpPr>
        <p:spPr>
          <a:xfrm>
            <a:off x="76200" y="1901337"/>
            <a:ext cx="2047528" cy="807583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/>
            </a:pPr>
            <a:r>
              <a:rPr lang="uk-UA" b="1" dirty="0">
                <a:solidFill>
                  <a:prstClr val="white"/>
                </a:solidFill>
                <a:latin typeface="Gabriola" panose="04040605051002020D02" pitchFamily="82" charset="0"/>
              </a:rPr>
              <a:t>                      Яку?</a:t>
            </a:r>
            <a:endParaRPr lang="ru-RU" b="1" dirty="0">
              <a:solidFill>
                <a:prstClr val="white"/>
              </a:solidFill>
              <a:latin typeface="Gabriola" panose="04040605051002020D02" pitchFamily="82" charset="0"/>
            </a:endParaRPr>
          </a:p>
          <a:p>
            <a:pPr lvl="0" algn="ctr">
              <a:defRPr/>
            </a:pPr>
            <a:r>
              <a:rPr lang="ru-RU" sz="2400" b="1" dirty="0">
                <a:solidFill>
                  <a:prstClr val="white"/>
                </a:solidFill>
                <a:latin typeface="Gabriola" panose="04040605051002020D02" pitchFamily="82" charset="0"/>
              </a:rPr>
              <a:t>[     ,(     де ),   ] . </a:t>
            </a:r>
            <a:endParaRPr lang="ru-RU" sz="2400" b="1" dirty="0">
              <a:solidFill>
                <a:prstClr val="white"/>
              </a:solidFill>
            </a:endParaRPr>
          </a:p>
        </p:txBody>
      </p:sp>
      <p:sp>
        <p:nvSpPr>
          <p:cNvPr id="16" name="Блок-схема: альтернативный процесс 15"/>
          <p:cNvSpPr/>
          <p:nvPr/>
        </p:nvSpPr>
        <p:spPr>
          <a:xfrm>
            <a:off x="66194" y="990600"/>
            <a:ext cx="2057534" cy="740671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2400" b="1" dirty="0">
                <a:solidFill>
                  <a:prstClr val="white"/>
                </a:solidFill>
                <a:latin typeface="Gabriola" panose="04040605051002020D02" pitchFamily="82" charset="0"/>
              </a:rPr>
              <a:t>Чому?</a:t>
            </a:r>
            <a:endParaRPr lang="ru-RU" sz="2400" b="1" dirty="0">
              <a:solidFill>
                <a:prstClr val="white"/>
              </a:solidFill>
              <a:latin typeface="Gabriola" panose="04040605051002020D02" pitchFamily="82" charset="0"/>
            </a:endParaRPr>
          </a:p>
          <a:p>
            <a:pPr algn="ctr">
              <a:defRPr/>
            </a:pPr>
            <a:r>
              <a:rPr lang="ru-RU" sz="2400" b="1" dirty="0">
                <a:solidFill>
                  <a:prstClr val="white"/>
                </a:solidFill>
                <a:latin typeface="Gabriola" panose="04040605051002020D02" pitchFamily="82" charset="0"/>
              </a:rPr>
              <a:t>[       ],         (     </a:t>
            </a:r>
            <a:r>
              <a:rPr lang="ru-RU" sz="2400" b="1" dirty="0" err="1">
                <a:solidFill>
                  <a:prstClr val="white"/>
                </a:solidFill>
                <a:latin typeface="Gabriola" panose="04040605051002020D02" pitchFamily="82" charset="0"/>
              </a:rPr>
              <a:t>бо</a:t>
            </a:r>
            <a:r>
              <a:rPr lang="ru-RU" sz="2400" b="1" dirty="0">
                <a:solidFill>
                  <a:prstClr val="white"/>
                </a:solidFill>
                <a:latin typeface="Gabriola" panose="04040605051002020D02" pitchFamily="82" charset="0"/>
              </a:rPr>
              <a:t> ). </a:t>
            </a:r>
          </a:p>
        </p:txBody>
      </p:sp>
      <p:sp>
        <p:nvSpPr>
          <p:cNvPr id="17" name="Блок-схема: альтернативный процесс 16"/>
          <p:cNvSpPr/>
          <p:nvPr/>
        </p:nvSpPr>
        <p:spPr>
          <a:xfrm>
            <a:off x="76200" y="4794794"/>
            <a:ext cx="2099733" cy="650429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/>
            </a:pPr>
            <a:r>
              <a:rPr lang="uk-UA" sz="2000" b="1" dirty="0">
                <a:solidFill>
                  <a:prstClr val="white"/>
                </a:solidFill>
                <a:latin typeface="Gabriola" panose="04040605051002020D02" pitchFamily="82" charset="0"/>
              </a:rPr>
              <a:t>                   Які?</a:t>
            </a:r>
            <a:endParaRPr lang="ru-RU" sz="2000" b="1" dirty="0">
              <a:solidFill>
                <a:prstClr val="white"/>
              </a:solidFill>
              <a:latin typeface="Gabriola" panose="04040605051002020D02" pitchFamily="82" charset="0"/>
            </a:endParaRPr>
          </a:p>
          <a:p>
            <a:pPr lvl="0" algn="ctr">
              <a:defRPr/>
            </a:pPr>
            <a:r>
              <a:rPr lang="ru-RU" sz="2000" b="1" dirty="0">
                <a:solidFill>
                  <a:prstClr val="white"/>
                </a:solidFill>
                <a:latin typeface="Gabriola" panose="04040605051002020D02" pitchFamily="82" charset="0"/>
              </a:rPr>
              <a:t>[      , (   коли    ),  ] . </a:t>
            </a:r>
            <a:endParaRPr lang="ru-RU" sz="2000" b="1" dirty="0">
              <a:solidFill>
                <a:prstClr val="white"/>
              </a:solidFill>
            </a:endParaRPr>
          </a:p>
        </p:txBody>
      </p:sp>
      <p:sp>
        <p:nvSpPr>
          <p:cNvPr id="18" name="Блок-схема: альтернативный процесс 17"/>
          <p:cNvSpPr/>
          <p:nvPr/>
        </p:nvSpPr>
        <p:spPr>
          <a:xfrm>
            <a:off x="76200" y="3789041"/>
            <a:ext cx="2099733" cy="844649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r>
              <a:rPr lang="uk-UA" b="1" dirty="0">
                <a:solidFill>
                  <a:prstClr val="white"/>
                </a:solidFill>
                <a:latin typeface="Gabriola" panose="04040605051002020D02" pitchFamily="82" charset="0"/>
              </a:rPr>
              <a:t>Як?</a:t>
            </a:r>
            <a:endParaRPr lang="ru-RU" b="1" dirty="0">
              <a:solidFill>
                <a:prstClr val="white"/>
              </a:solidFill>
              <a:latin typeface="Gabriola" panose="04040605051002020D02" pitchFamily="82" charset="0"/>
            </a:endParaRPr>
          </a:p>
          <a:p>
            <a:pPr lvl="0" algn="ctr">
              <a:defRPr/>
            </a:pPr>
            <a:r>
              <a:rPr lang="ru-RU" sz="2400" b="1" dirty="0">
                <a:solidFill>
                  <a:prstClr val="white"/>
                </a:solidFill>
                <a:latin typeface="Gabriola" panose="04040605051002020D02" pitchFamily="82" charset="0"/>
              </a:rPr>
              <a:t>[       ],  (  </a:t>
            </a:r>
            <a:r>
              <a:rPr lang="ru-RU" sz="2400" b="1" dirty="0" err="1">
                <a:solidFill>
                  <a:prstClr val="white"/>
                </a:solidFill>
                <a:latin typeface="Gabriola" panose="04040605051002020D02" pitchFamily="82" charset="0"/>
              </a:rPr>
              <a:t>щоб</a:t>
            </a:r>
            <a:r>
              <a:rPr lang="ru-RU" sz="2400" b="1" dirty="0">
                <a:solidFill>
                  <a:prstClr val="white"/>
                </a:solidFill>
                <a:latin typeface="Gabriola" panose="04040605051002020D02" pitchFamily="82" charset="0"/>
              </a:rPr>
              <a:t> )! </a:t>
            </a:r>
          </a:p>
        </p:txBody>
      </p:sp>
      <p:sp>
        <p:nvSpPr>
          <p:cNvPr id="19" name="Блок-схема: альтернативный процесс 18"/>
          <p:cNvSpPr/>
          <p:nvPr/>
        </p:nvSpPr>
        <p:spPr>
          <a:xfrm>
            <a:off x="76200" y="2837442"/>
            <a:ext cx="2099733" cy="8075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r>
              <a:rPr lang="uk-UA" b="1" dirty="0">
                <a:solidFill>
                  <a:prstClr val="white"/>
                </a:solidFill>
                <a:latin typeface="Gabriola" panose="04040605051002020D02" pitchFamily="82" charset="0"/>
              </a:rPr>
              <a:t>До якого часу?</a:t>
            </a:r>
            <a:endParaRPr lang="ru-RU" b="1" dirty="0">
              <a:solidFill>
                <a:prstClr val="white"/>
              </a:solidFill>
              <a:latin typeface="Gabriola" panose="04040605051002020D02" pitchFamily="82" charset="0"/>
            </a:endParaRPr>
          </a:p>
          <a:p>
            <a:pPr lvl="0" algn="ctr">
              <a:defRPr/>
            </a:pPr>
            <a:r>
              <a:rPr lang="ru-RU" sz="2400" b="1" dirty="0">
                <a:solidFill>
                  <a:prstClr val="white"/>
                </a:solidFill>
                <a:latin typeface="Gabriola" panose="04040605051002020D02" pitchFamily="82" charset="0"/>
              </a:rPr>
              <a:t>[     ],(  аж доки ).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819400" y="1912938"/>
            <a:ext cx="6172200" cy="7694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lvl="0"/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Цвіла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ромашка в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полі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на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межі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, до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сонця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й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вітру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бісики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пускала, аж доки руки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лагідні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,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чужі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ромашку для букета не </a:t>
            </a:r>
            <a:r>
              <a:rPr lang="ru-RU" sz="24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зірвали</a:t>
            </a:r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19400" y="3741738"/>
            <a:ext cx="6172200" cy="76944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lvl="0" fontAlgn="base"/>
            <a:r>
              <a:rPr lang="uk-UA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Коли крізь розпач випнуться надії і </a:t>
            </a:r>
            <a:r>
              <a:rPr lang="uk-UA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загудуть</a:t>
            </a:r>
            <a:r>
              <a:rPr lang="uk-UA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на </a:t>
            </a:r>
            <a:r>
              <a:rPr lang="uk-UA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вітрі</a:t>
            </a:r>
            <a:r>
              <a:rPr lang="uk-UA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степовім, я тоді твоїм ім’ям радію і сумую іменем твоїм</a:t>
            </a:r>
            <a:r>
              <a:rPr lang="uk-UA" sz="24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.</a:t>
            </a:r>
            <a:endParaRPr lang="ru-RU" sz="2400" b="1" i="1" dirty="0">
              <a:solidFill>
                <a:schemeClr val="tx2">
                  <a:lumMod val="75000"/>
                </a:schemeClr>
              </a:solidFill>
              <a:latin typeface="Gabriola" panose="04040605051002020D02" pitchFamily="8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19400" y="5591598"/>
            <a:ext cx="6172200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В  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дні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 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травневі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,  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мріями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 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багаті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, коли  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щастя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 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хлюпає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 з         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пісень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, ми  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щороку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 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зустрічаєм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 свято  </a:t>
            </a:r>
            <a:r>
              <a:rPr lang="uk-UA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п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еремоги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 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радісної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 день.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819400" y="4656138"/>
            <a:ext cx="6172200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lvl="0"/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Ті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пісні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мене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найперше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вчили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поважати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труд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людський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і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піт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,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шанувать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Вітчизну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мою милу,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бо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вона одна на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цілий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світ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819400" y="2819400"/>
            <a:ext cx="6172200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lvl="0">
              <a:defRPr/>
            </a:pP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А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вночі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шугнув через грядку, де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сусідів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паркан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стирчав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,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вибив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шибку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одну з рогатки і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додому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спати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помчав…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819400" y="990600"/>
            <a:ext cx="6172200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DE6C36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E6C36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F9B63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9B63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9B63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9B63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9B63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lvl="0" fontAlgn="base">
              <a:spcBef>
                <a:spcPts val="0"/>
              </a:spcBef>
              <a:buClrTx/>
              <a:buSzTx/>
              <a:buNone/>
            </a:pP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І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хочеться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так любить,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щоб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навіть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каміння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байдуже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захотіло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ожити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і жить!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Gabriola" panose="04040605051002020D02" pitchFamily="82" charset="0"/>
            </a:endParaRPr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76200" y="5606327"/>
            <a:ext cx="2099733" cy="775001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r>
              <a:rPr lang="uk-UA" sz="2000" b="1" dirty="0">
                <a:solidFill>
                  <a:prstClr val="white"/>
                </a:solidFill>
                <a:latin typeface="Gabriola" panose="04040605051002020D02" pitchFamily="82" charset="0"/>
              </a:rPr>
              <a:t>Коли?</a:t>
            </a:r>
            <a:endParaRPr lang="ru-RU" sz="2000" b="1" dirty="0">
              <a:solidFill>
                <a:prstClr val="white"/>
              </a:solidFill>
              <a:latin typeface="Gabriola" panose="04040605051002020D02" pitchFamily="82" charset="0"/>
            </a:endParaRPr>
          </a:p>
          <a:p>
            <a:pPr lvl="0" algn="ctr">
              <a:defRPr/>
            </a:pPr>
            <a:r>
              <a:rPr lang="ru-RU" sz="2000" b="1" dirty="0">
                <a:solidFill>
                  <a:prstClr val="white"/>
                </a:solidFill>
                <a:latin typeface="Gabriola" panose="04040605051002020D02" pitchFamily="82" charset="0"/>
              </a:rPr>
              <a:t>(     Коли   ),       [    ] . </a:t>
            </a:r>
            <a:endParaRPr lang="ru-RU" sz="2000" b="1" dirty="0">
              <a:solidFill>
                <a:prstClr val="white"/>
              </a:solidFill>
            </a:endParaRPr>
          </a:p>
        </p:txBody>
      </p:sp>
      <p:sp>
        <p:nvSpPr>
          <p:cNvPr id="25" name="Выгнутая вверх стрелка 24"/>
          <p:cNvSpPr/>
          <p:nvPr/>
        </p:nvSpPr>
        <p:spPr>
          <a:xfrm>
            <a:off x="827584" y="1339247"/>
            <a:ext cx="1008112" cy="217545"/>
          </a:xfrm>
          <a:prstGeom prst="curved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26" name="Выгнутая вверх стрелка 25"/>
          <p:cNvSpPr/>
          <p:nvPr/>
        </p:nvSpPr>
        <p:spPr>
          <a:xfrm>
            <a:off x="539971" y="3148750"/>
            <a:ext cx="864096" cy="216023"/>
          </a:xfrm>
          <a:prstGeom prst="curved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27" name="Выгнутая вверх стрелка 26"/>
          <p:cNvSpPr/>
          <p:nvPr/>
        </p:nvSpPr>
        <p:spPr>
          <a:xfrm>
            <a:off x="683568" y="4176148"/>
            <a:ext cx="1008112" cy="217566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28" name="Выгнутая вверх стрелка 27"/>
          <p:cNvSpPr/>
          <p:nvPr/>
        </p:nvSpPr>
        <p:spPr>
          <a:xfrm>
            <a:off x="683568" y="5085184"/>
            <a:ext cx="864096" cy="216024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99" y="2240107"/>
            <a:ext cx="945501" cy="216024"/>
          </a:xfrm>
          <a:prstGeom prst="rect">
            <a:avLst/>
          </a:prstGeom>
        </p:spPr>
      </p:pic>
      <p:sp>
        <p:nvSpPr>
          <p:cNvPr id="3" name="Выгнутая влево стрелка 2"/>
          <p:cNvSpPr/>
          <p:nvPr/>
        </p:nvSpPr>
        <p:spPr>
          <a:xfrm rot="5400000">
            <a:off x="1260433" y="5590045"/>
            <a:ext cx="216023" cy="934500"/>
          </a:xfrm>
          <a:prstGeom prst="curv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033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1134 L -3.33333E-6 0.48866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0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33333E-6 L -3.33333E-6 0.13334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70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33 -0.00555 L 0.00833 -0.13889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70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33 -4.44444E-6 L 0.00833 -0.37222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60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-0.00555 L -0.00834 0.12222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640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33333E-6 L 3.33333E-6 -0.26111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13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754797"/>
          </a:xfrm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>
              <a:defRPr/>
            </a:pPr>
            <a:r>
              <a:rPr lang="uk-UA" sz="4000" b="1">
                <a:solidFill>
                  <a:srgbClr val="C00000"/>
                </a:solidFill>
                <a:latin typeface="Gabriola" panose="04040605051002020D02" pitchFamily="82" charset="0"/>
              </a:rPr>
              <a:t>Перевірте!</a:t>
            </a:r>
            <a:endParaRPr lang="ru-RU" sz="4000" b="1" i="1" dirty="0">
              <a:solidFill>
                <a:schemeClr val="accent1">
                  <a:lumMod val="40000"/>
                  <a:lumOff val="60000"/>
                </a:schemeClr>
              </a:solidFill>
              <a:latin typeface="Gabriola" panose="04040605051002020D02" pitchFamily="82" charset="0"/>
            </a:endParaRPr>
          </a:p>
        </p:txBody>
      </p:sp>
      <p:sp>
        <p:nvSpPr>
          <p:cNvPr id="15" name="Блок-схема: альтернативный процесс 14"/>
          <p:cNvSpPr/>
          <p:nvPr/>
        </p:nvSpPr>
        <p:spPr>
          <a:xfrm>
            <a:off x="76200" y="2022570"/>
            <a:ext cx="1903512" cy="68635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/>
            </a:pPr>
            <a:r>
              <a:rPr lang="uk-UA" b="1" dirty="0">
                <a:solidFill>
                  <a:prstClr val="white"/>
                </a:solidFill>
                <a:latin typeface="Gabriola" panose="04040605051002020D02" pitchFamily="82" charset="0"/>
              </a:rPr>
              <a:t>               Яку?</a:t>
            </a:r>
            <a:endParaRPr lang="ru-RU" b="1" dirty="0">
              <a:solidFill>
                <a:prstClr val="white"/>
              </a:solidFill>
              <a:latin typeface="Gabriola" panose="04040605051002020D02" pitchFamily="82" charset="0"/>
            </a:endParaRPr>
          </a:p>
          <a:p>
            <a:pPr lvl="0" algn="ctr">
              <a:defRPr/>
            </a:pPr>
            <a:r>
              <a:rPr lang="ru-RU" sz="2400" b="1" dirty="0">
                <a:solidFill>
                  <a:prstClr val="white"/>
                </a:solidFill>
                <a:latin typeface="Gabriola" panose="04040605051002020D02" pitchFamily="82" charset="0"/>
              </a:rPr>
              <a:t>[        ,(     де ),    ] . </a:t>
            </a:r>
            <a:endParaRPr lang="ru-RU" sz="2400" b="1" dirty="0">
              <a:solidFill>
                <a:prstClr val="white"/>
              </a:solidFill>
            </a:endParaRPr>
          </a:p>
        </p:txBody>
      </p:sp>
      <p:sp>
        <p:nvSpPr>
          <p:cNvPr id="16" name="Блок-схема: альтернативный процесс 15"/>
          <p:cNvSpPr/>
          <p:nvPr/>
        </p:nvSpPr>
        <p:spPr>
          <a:xfrm>
            <a:off x="76200" y="990600"/>
            <a:ext cx="1903512" cy="854243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2400" b="1" dirty="0">
                <a:solidFill>
                  <a:prstClr val="white"/>
                </a:solidFill>
                <a:latin typeface="Gabriola" panose="04040605051002020D02" pitchFamily="82" charset="0"/>
              </a:rPr>
              <a:t>Чому?</a:t>
            </a:r>
            <a:endParaRPr lang="ru-RU" sz="2400" b="1" dirty="0">
              <a:solidFill>
                <a:prstClr val="white"/>
              </a:solidFill>
              <a:latin typeface="Gabriola" panose="04040605051002020D02" pitchFamily="82" charset="0"/>
            </a:endParaRPr>
          </a:p>
          <a:p>
            <a:pPr algn="ctr">
              <a:defRPr/>
            </a:pPr>
            <a:r>
              <a:rPr lang="ru-RU" sz="2400" b="1" dirty="0">
                <a:solidFill>
                  <a:prstClr val="white"/>
                </a:solidFill>
                <a:latin typeface="Gabriola" panose="04040605051002020D02" pitchFamily="82" charset="0"/>
              </a:rPr>
              <a:t>[       ],      (     </a:t>
            </a:r>
            <a:r>
              <a:rPr lang="ru-RU" sz="2400" b="1" dirty="0" err="1">
                <a:solidFill>
                  <a:prstClr val="white"/>
                </a:solidFill>
                <a:latin typeface="Gabriola" panose="04040605051002020D02" pitchFamily="82" charset="0"/>
              </a:rPr>
              <a:t>бо</a:t>
            </a:r>
            <a:r>
              <a:rPr lang="ru-RU" sz="2400" b="1" dirty="0">
                <a:solidFill>
                  <a:prstClr val="white"/>
                </a:solidFill>
                <a:latin typeface="Gabriola" panose="04040605051002020D02" pitchFamily="82" charset="0"/>
              </a:rPr>
              <a:t> ). </a:t>
            </a:r>
          </a:p>
        </p:txBody>
      </p:sp>
      <p:sp>
        <p:nvSpPr>
          <p:cNvPr id="17" name="Блок-схема: альтернативный процесс 16"/>
          <p:cNvSpPr/>
          <p:nvPr/>
        </p:nvSpPr>
        <p:spPr>
          <a:xfrm>
            <a:off x="76200" y="4650777"/>
            <a:ext cx="1964267" cy="794447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/>
            </a:pPr>
            <a:r>
              <a:rPr lang="uk-UA" sz="2000" b="1" dirty="0">
                <a:solidFill>
                  <a:prstClr val="white"/>
                </a:solidFill>
                <a:latin typeface="Gabriola" panose="04040605051002020D02" pitchFamily="82" charset="0"/>
              </a:rPr>
              <a:t>                   Які?</a:t>
            </a:r>
            <a:endParaRPr lang="ru-RU" sz="2000" b="1" dirty="0">
              <a:solidFill>
                <a:prstClr val="white"/>
              </a:solidFill>
              <a:latin typeface="Gabriola" panose="04040605051002020D02" pitchFamily="82" charset="0"/>
            </a:endParaRPr>
          </a:p>
          <a:p>
            <a:pPr lvl="0" algn="ctr">
              <a:defRPr/>
            </a:pPr>
            <a:r>
              <a:rPr lang="ru-RU" sz="2000" b="1" dirty="0">
                <a:solidFill>
                  <a:prstClr val="white"/>
                </a:solidFill>
                <a:latin typeface="Gabriola" panose="04040605051002020D02" pitchFamily="82" charset="0"/>
              </a:rPr>
              <a:t>[     , (   коли    ),  ] . </a:t>
            </a:r>
            <a:endParaRPr lang="ru-RU" sz="2000" b="1" dirty="0">
              <a:solidFill>
                <a:prstClr val="white"/>
              </a:solidFill>
            </a:endParaRPr>
          </a:p>
        </p:txBody>
      </p:sp>
      <p:sp>
        <p:nvSpPr>
          <p:cNvPr id="18" name="Блок-схема: альтернативный процесс 17"/>
          <p:cNvSpPr/>
          <p:nvPr/>
        </p:nvSpPr>
        <p:spPr>
          <a:xfrm>
            <a:off x="76200" y="3824921"/>
            <a:ext cx="1964267" cy="682657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r>
              <a:rPr lang="uk-UA" b="1" dirty="0">
                <a:solidFill>
                  <a:prstClr val="white"/>
                </a:solidFill>
                <a:latin typeface="Gabriola" panose="04040605051002020D02" pitchFamily="82" charset="0"/>
              </a:rPr>
              <a:t>Як?</a:t>
            </a:r>
            <a:endParaRPr lang="ru-RU" b="1" dirty="0">
              <a:solidFill>
                <a:prstClr val="white"/>
              </a:solidFill>
              <a:latin typeface="Gabriola" panose="04040605051002020D02" pitchFamily="82" charset="0"/>
            </a:endParaRPr>
          </a:p>
          <a:p>
            <a:pPr lvl="0" algn="ctr">
              <a:defRPr/>
            </a:pPr>
            <a:r>
              <a:rPr lang="ru-RU" sz="2400" b="1" dirty="0">
                <a:solidFill>
                  <a:prstClr val="white"/>
                </a:solidFill>
                <a:latin typeface="Gabriola" panose="04040605051002020D02" pitchFamily="82" charset="0"/>
              </a:rPr>
              <a:t>[       ],     (  </a:t>
            </a:r>
            <a:r>
              <a:rPr lang="ru-RU" sz="2400" b="1" dirty="0" err="1">
                <a:solidFill>
                  <a:prstClr val="white"/>
                </a:solidFill>
                <a:latin typeface="Gabriola" panose="04040605051002020D02" pitchFamily="82" charset="0"/>
              </a:rPr>
              <a:t>щоб</a:t>
            </a:r>
            <a:r>
              <a:rPr lang="ru-RU" sz="2400" b="1" dirty="0">
                <a:solidFill>
                  <a:prstClr val="white"/>
                </a:solidFill>
                <a:latin typeface="Gabriola" panose="04040605051002020D02" pitchFamily="82" charset="0"/>
              </a:rPr>
              <a:t> )! </a:t>
            </a:r>
          </a:p>
        </p:txBody>
      </p:sp>
      <p:sp>
        <p:nvSpPr>
          <p:cNvPr id="19" name="Блок-схема: альтернативный процесс 18"/>
          <p:cNvSpPr/>
          <p:nvPr/>
        </p:nvSpPr>
        <p:spPr>
          <a:xfrm>
            <a:off x="76200" y="2816809"/>
            <a:ext cx="1903512" cy="828215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r>
              <a:rPr lang="uk-UA" b="1" dirty="0">
                <a:solidFill>
                  <a:prstClr val="white"/>
                </a:solidFill>
                <a:latin typeface="Gabriola" panose="04040605051002020D02" pitchFamily="82" charset="0"/>
              </a:rPr>
              <a:t>До якого часу?</a:t>
            </a:r>
            <a:endParaRPr lang="ru-RU" b="1" dirty="0">
              <a:solidFill>
                <a:prstClr val="white"/>
              </a:solidFill>
              <a:latin typeface="Gabriola" panose="04040605051002020D02" pitchFamily="82" charset="0"/>
            </a:endParaRPr>
          </a:p>
          <a:p>
            <a:pPr lvl="0" algn="ctr">
              <a:defRPr/>
            </a:pPr>
            <a:r>
              <a:rPr lang="ru-RU" sz="2400" b="1" dirty="0">
                <a:solidFill>
                  <a:prstClr val="white"/>
                </a:solidFill>
                <a:latin typeface="Gabriola" panose="04040605051002020D02" pitchFamily="82" charset="0"/>
              </a:rPr>
              <a:t>[    ],(  аж доки ).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819400" y="1912938"/>
            <a:ext cx="6172200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lvl="0">
              <a:defRPr/>
            </a:pP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А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вночі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шугнув через грядку, де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сусідів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паркан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стирчав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,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вибив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шибку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одну з рогатки і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додому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спати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помчав…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19400" y="3741738"/>
            <a:ext cx="6172200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lvl="0" fontAlgn="base">
              <a:spcBef>
                <a:spcPts val="0"/>
              </a:spcBef>
              <a:buClrTx/>
              <a:buSzTx/>
              <a:buNone/>
            </a:pP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І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хочеться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так любить,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щоб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навіть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каміння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байдуже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захотіло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ожити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і жить!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Gabriola" panose="04040605051002020D02" pitchFamily="8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37796" y="5591599"/>
            <a:ext cx="6172200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lvl="0" fontAlgn="base"/>
            <a:r>
              <a:rPr lang="uk-UA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Коли крізь розпач випнуться надії і </a:t>
            </a:r>
            <a:r>
              <a:rPr lang="uk-UA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загудуть</a:t>
            </a:r>
            <a:r>
              <a:rPr lang="uk-UA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на </a:t>
            </a:r>
            <a:r>
              <a:rPr lang="uk-UA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вітрі</a:t>
            </a:r>
            <a:r>
              <a:rPr lang="uk-UA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степовім, я тоді твоїм ім’ям радію і сумую іменем твоїм.</a:t>
            </a:r>
            <a:endParaRPr lang="ru-RU" sz="2000" b="1" i="1" dirty="0">
              <a:solidFill>
                <a:schemeClr val="tx2">
                  <a:lumMod val="75000"/>
                </a:schemeClr>
              </a:solidFill>
              <a:latin typeface="Gabriola" panose="04040605051002020D02" pitchFamily="8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819400" y="4656138"/>
            <a:ext cx="6172200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lvl="0"/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В  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дні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 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травневі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,  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мріями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 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багаті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, коли  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щастя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 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хлюпає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 з         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пісень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, ми  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щороку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 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зустрічаєм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 свято  </a:t>
            </a:r>
            <a:r>
              <a:rPr lang="uk-UA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п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еремоги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 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радісної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 день.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837796" y="2816808"/>
            <a:ext cx="6172200" cy="7694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lvl="0"/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Цвіла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ромашка в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полі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на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межі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, до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сонця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й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вітру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бісики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пускала, аж доки руки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лагідні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,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чужі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ромашку для букета не </a:t>
            </a:r>
            <a:r>
              <a:rPr lang="ru-RU" sz="24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зірвали</a:t>
            </a:r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.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819400" y="990600"/>
            <a:ext cx="6172200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DE6C36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DE6C36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F9B63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9B63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9B63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9B63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9B63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lvl="0"/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Ті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пісні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мене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найперше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вчили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поважати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труд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людський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і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піт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,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шанувать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Вітчизну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мою милу,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бо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вона одна на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цілий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 </a:t>
            </a:r>
            <a:r>
              <a:rPr lang="ru-RU" sz="2000" b="1" i="1" dirty="0" err="1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світ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Gabriola" panose="04040605051002020D02" pitchFamily="82" charset="0"/>
              </a:rPr>
              <a:t>.</a:t>
            </a:r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76201" y="5588424"/>
            <a:ext cx="1964266" cy="71106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r>
              <a:rPr lang="uk-UA" sz="2000" b="1" dirty="0">
                <a:solidFill>
                  <a:prstClr val="white"/>
                </a:solidFill>
                <a:latin typeface="Gabriola" panose="04040605051002020D02" pitchFamily="82" charset="0"/>
              </a:rPr>
              <a:t>Коли?</a:t>
            </a:r>
            <a:endParaRPr lang="ru-RU" sz="2000" b="1" dirty="0">
              <a:solidFill>
                <a:prstClr val="white"/>
              </a:solidFill>
              <a:latin typeface="Gabriola" panose="04040605051002020D02" pitchFamily="82" charset="0"/>
            </a:endParaRPr>
          </a:p>
          <a:p>
            <a:pPr lvl="0" algn="ctr">
              <a:defRPr/>
            </a:pPr>
            <a:r>
              <a:rPr lang="ru-RU" sz="2000" b="1" dirty="0">
                <a:solidFill>
                  <a:prstClr val="white"/>
                </a:solidFill>
                <a:latin typeface="Gabriola" panose="04040605051002020D02" pitchFamily="82" charset="0"/>
              </a:rPr>
              <a:t>(     Коли   ),   [       ] . </a:t>
            </a:r>
            <a:endParaRPr lang="ru-RU" sz="2000" b="1" dirty="0">
              <a:solidFill>
                <a:prstClr val="white"/>
              </a:solidFill>
            </a:endParaRPr>
          </a:p>
        </p:txBody>
      </p:sp>
      <p:sp>
        <p:nvSpPr>
          <p:cNvPr id="25" name="Выгнутая вверх стрелка 24"/>
          <p:cNvSpPr/>
          <p:nvPr/>
        </p:nvSpPr>
        <p:spPr>
          <a:xfrm>
            <a:off x="395536" y="1412776"/>
            <a:ext cx="1008112" cy="213873"/>
          </a:xfrm>
          <a:prstGeom prst="curved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26" name="Выгнутая вверх стрелка 25"/>
          <p:cNvSpPr/>
          <p:nvPr/>
        </p:nvSpPr>
        <p:spPr>
          <a:xfrm>
            <a:off x="395536" y="3176486"/>
            <a:ext cx="1008112" cy="216024"/>
          </a:xfrm>
          <a:prstGeom prst="curvedDownArrow">
            <a:avLst>
              <a:gd name="adj1" fmla="val 0"/>
              <a:gd name="adj2" fmla="val 50000"/>
              <a:gd name="adj3" fmla="val 17301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27" name="Выгнутая вверх стрелка 26"/>
          <p:cNvSpPr/>
          <p:nvPr/>
        </p:nvSpPr>
        <p:spPr>
          <a:xfrm>
            <a:off x="503784" y="4091820"/>
            <a:ext cx="1008112" cy="214482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28" name="Выгнутая вверх стрелка 27"/>
          <p:cNvSpPr/>
          <p:nvPr/>
        </p:nvSpPr>
        <p:spPr>
          <a:xfrm>
            <a:off x="539552" y="5013176"/>
            <a:ext cx="864096" cy="216024"/>
          </a:xfrm>
          <a:prstGeom prst="curvedDownArrow">
            <a:avLst>
              <a:gd name="adj1" fmla="val 25000"/>
              <a:gd name="adj2" fmla="val 42805"/>
              <a:gd name="adj3" fmla="val 25000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785" y="2348880"/>
            <a:ext cx="683840" cy="144016"/>
          </a:xfrm>
          <a:prstGeom prst="rect">
            <a:avLst/>
          </a:prstGeom>
        </p:spPr>
      </p:pic>
      <p:sp>
        <p:nvSpPr>
          <p:cNvPr id="3" name="Выгнутая влево стрелка 2"/>
          <p:cNvSpPr/>
          <p:nvPr/>
        </p:nvSpPr>
        <p:spPr>
          <a:xfrm rot="5400000">
            <a:off x="993993" y="5539628"/>
            <a:ext cx="216026" cy="891315"/>
          </a:xfrm>
          <a:prstGeom prst="curv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971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1134 L -3.33333E-6 0.48866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0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33333E-6 L -3.33333E-6 0.13334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70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33 -0.00555 L 0.00833 -0.13889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70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33 -4.44444E-6 L 0.00833 -0.37222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60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-0.00555 L -0.00834 0.12222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640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33333E-6 L 3.33333E-6 -0.26111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13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8281"/>
            <a:ext cx="8229600" cy="671551"/>
          </a:xfrm>
        </p:spPr>
        <p:txBody>
          <a:bodyPr>
            <a:normAutofit fontScale="90000"/>
          </a:bodyPr>
          <a:lstStyle/>
          <a:p>
            <a:pPr lvl="0"/>
            <a:r>
              <a:rPr lang="ru-RU" b="1" dirty="0">
                <a:solidFill>
                  <a:srgbClr val="FF0000"/>
                </a:solidFill>
                <a:latin typeface="Gabriola" panose="04040605051002020D02" pitchFamily="82" charset="0"/>
              </a:rPr>
              <a:t>«</a:t>
            </a:r>
            <a:r>
              <a:rPr lang="ru-RU" b="1" dirty="0" err="1">
                <a:solidFill>
                  <a:srgbClr val="FF0000"/>
                </a:solidFill>
                <a:latin typeface="Gabriola" panose="04040605051002020D02" pitchFamily="82" charset="0"/>
              </a:rPr>
              <a:t>Упіймай</a:t>
            </a:r>
            <a:r>
              <a:rPr lang="ru-RU" b="1" dirty="0">
                <a:solidFill>
                  <a:srgbClr val="FF0000"/>
                </a:solidFill>
                <a:latin typeface="Gabriola" panose="04040605051002020D02" pitchFamily="82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Gabriola" panose="04040605051002020D02" pitchFamily="82" charset="0"/>
              </a:rPr>
              <a:t>помилку</a:t>
            </a:r>
            <a:r>
              <a:rPr lang="ru-RU" b="1" dirty="0">
                <a:solidFill>
                  <a:srgbClr val="FF0000"/>
                </a:solidFill>
                <a:latin typeface="Gabriola" panose="04040605051002020D02" pitchFamily="82" charset="0"/>
              </a:rPr>
              <a:t>»</a:t>
            </a:r>
            <a:br>
              <a:rPr lang="ru-RU" b="1" dirty="0">
                <a:solidFill>
                  <a:srgbClr val="FF0000"/>
                </a:solidFill>
                <a:latin typeface="Gabriola" panose="04040605051002020D02" pitchFamily="82" charset="0"/>
              </a:rPr>
            </a:br>
            <a:endParaRPr lang="ru-RU" b="1" dirty="0">
              <a:solidFill>
                <a:srgbClr val="FF0000"/>
              </a:solidFill>
              <a:latin typeface="Gabriola" panose="04040605051002020D02" pitchFamily="8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43608" y="1124745"/>
            <a:ext cx="820891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.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Складні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речення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бувають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сполучникові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та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складнопідрядні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.</a:t>
            </a:r>
          </a:p>
          <a:p>
            <a:pPr lvl="0"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2.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Між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частинами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СПР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зв’язок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–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сурядності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чи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підрядності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–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нагадує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зв'язок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у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словосполученні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.</a:t>
            </a:r>
          </a:p>
          <a:p>
            <a:pPr lvl="0"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3.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Від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головного до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підрядного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речення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можна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поставити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питання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.</a:t>
            </a:r>
          </a:p>
          <a:p>
            <a:pPr lvl="0"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4.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Частини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СПР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поєднуються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між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собою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підрядними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сполучниками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.</a:t>
            </a:r>
          </a:p>
          <a:p>
            <a:pPr lvl="0"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5. 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Сполучний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засіб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завжди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стоїть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у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підрядному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реченні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.</a:t>
            </a:r>
          </a:p>
          <a:p>
            <a:pPr lvl="0"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6. У схемах СПР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використовуються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тільки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круглі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дужки.</a:t>
            </a:r>
          </a:p>
          <a:p>
            <a:pPr lvl="0"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7.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Сполучними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словами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виступають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прислівники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.</a:t>
            </a:r>
          </a:p>
          <a:p>
            <a:pPr lvl="0"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8.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Підрядне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речення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може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стояти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будь-де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відносно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головного.</a:t>
            </a:r>
          </a:p>
          <a:p>
            <a:pPr lvl="0"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9. 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Сполучний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засіб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у СПР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може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бути членом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речення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.</a:t>
            </a:r>
          </a:p>
          <a:p>
            <a:pPr marL="342900" indent="-342900">
              <a:buAutoNum type="arabicPeriod" startAt="10"/>
            </a:pP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Підрядні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речення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можуть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бути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обставинними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означальними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і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з’ясувальними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.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</a:rPr>
              <a:t> </a:t>
            </a:r>
          </a:p>
          <a:p>
            <a:pPr marL="342900" indent="-342900">
              <a:buAutoNum type="arabicPeriod" startAt="10"/>
            </a:pP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Між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</a:rPr>
              <a:t> головною і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підрядною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частинами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</a:rPr>
              <a:t> СПР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ставлять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</a:rPr>
              <a:t> кому, тире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або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двокрапку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</a:rPr>
              <a:t>.</a:t>
            </a:r>
          </a:p>
          <a:p>
            <a:pPr lvl="0"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12.  У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реченні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«</a:t>
            </a:r>
            <a:r>
              <a:rPr lang="uk-UA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Цілую руки, що крутили жорна у переддень космічної доби» 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сполучний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засіб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ЩО –</a:t>
            </a:r>
            <a:r>
              <a:rPr lang="ru-RU" sz="2400" b="1" dirty="0" err="1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сполучне</a:t>
            </a:r>
            <a:r>
              <a:rPr lang="ru-RU" sz="2400" b="1" dirty="0">
                <a:solidFill>
                  <a:srgbClr val="00206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слово.</a:t>
            </a:r>
            <a:endParaRPr lang="ru-RU" sz="2400" b="1" dirty="0">
              <a:solidFill>
                <a:srgbClr val="002060"/>
              </a:solidFill>
              <a:effectLst/>
              <a:latin typeface="Gabriola" panose="04040605051002020D02" pitchFamily="82" charset="0"/>
              <a:ea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3770" y="4865728"/>
            <a:ext cx="1725318" cy="20362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8357" y="3221154"/>
            <a:ext cx="1725318" cy="203624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2944" y="1580156"/>
            <a:ext cx="1725318" cy="203624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2931" y="-86960"/>
            <a:ext cx="1725318" cy="203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3507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</p:spPr>
        <p:txBody>
          <a:bodyPr>
            <a:normAutofit fontScale="90000"/>
          </a:bodyPr>
          <a:lstStyle/>
          <a:p>
            <a:pPr lvl="0" algn="l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uk-UA" b="1" dirty="0">
                <a:solidFill>
                  <a:srgbClr val="FF0000"/>
                </a:solidFill>
                <a:latin typeface="Gabriola" panose="04040605051002020D02" pitchFamily="82" charset="0"/>
              </a:rPr>
              <a:t>		Творче конструювання</a:t>
            </a:r>
            <a:br>
              <a:rPr lang="uk-UA" b="1" dirty="0">
                <a:solidFill>
                  <a:srgbClr val="FF0000"/>
                </a:solidFill>
                <a:latin typeface="Gabriola" panose="04040605051002020D02" pitchFamily="82" charset="0"/>
              </a:rPr>
            </a:br>
            <a:r>
              <a:rPr lang="uk-UA" b="1" dirty="0">
                <a:solidFill>
                  <a:srgbClr val="FF0000"/>
                </a:solidFill>
                <a:latin typeface="Gabriola" panose="04040605051002020D02" pitchFamily="82" charset="0"/>
              </a:rPr>
              <a:t>		</a:t>
            </a:r>
            <a:r>
              <a:rPr lang="ru-RU" sz="3600" b="1" dirty="0" err="1">
                <a:solidFill>
                  <a:prstClr val="white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Скласти</a:t>
            </a:r>
            <a:r>
              <a:rPr lang="ru-RU" sz="3600" b="1" dirty="0">
                <a:solidFill>
                  <a:prstClr val="white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prstClr val="white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складнопідрядні</a:t>
            </a:r>
            <a:r>
              <a:rPr lang="ru-RU" sz="3600" b="1" dirty="0">
                <a:solidFill>
                  <a:prstClr val="white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prstClr val="white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речення</a:t>
            </a:r>
            <a:r>
              <a:rPr lang="ru-RU" sz="3600" b="1" dirty="0">
                <a:solidFill>
                  <a:prstClr val="white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, додавши до 	</a:t>
            </a:r>
            <a:r>
              <a:rPr lang="ru-RU" sz="3600" b="1" dirty="0" err="1">
                <a:solidFill>
                  <a:prstClr val="white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поданих</a:t>
            </a:r>
            <a:r>
              <a:rPr lang="ru-RU" sz="3600" b="1" dirty="0">
                <a:solidFill>
                  <a:prstClr val="white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prstClr val="white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головних</a:t>
            </a:r>
            <a:r>
              <a:rPr lang="ru-RU" sz="3600" b="1" dirty="0">
                <a:solidFill>
                  <a:prstClr val="white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prstClr val="white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частин</a:t>
            </a:r>
            <a:r>
              <a:rPr lang="ru-RU" sz="3600" b="1" dirty="0">
                <a:solidFill>
                  <a:prstClr val="white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prstClr val="white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підрядні</a:t>
            </a:r>
            <a:r>
              <a:rPr lang="ru-RU" sz="3600" b="1" dirty="0">
                <a:solidFill>
                  <a:prstClr val="white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br>
              <a:rPr lang="ru-RU" sz="3600" b="1" dirty="0">
                <a:solidFill>
                  <a:prstClr val="white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2413338"/>
            <a:ext cx="8435280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Gabriola" panose="04040605051002020D02" pitchFamily="82" charset="0"/>
              </a:rPr>
              <a:t>		</a:t>
            </a:r>
            <a:r>
              <a:rPr lang="ru-RU" sz="4000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Ліричний</a:t>
            </a:r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</a:rPr>
              <a:t> герой  </a:t>
            </a:r>
            <a:r>
              <a:rPr lang="ru-RU" sz="4000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поезій</a:t>
            </a:r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</a:rPr>
              <a:t> В. </a:t>
            </a:r>
            <a:r>
              <a:rPr lang="ru-RU" sz="4000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Симоненка</a:t>
            </a:r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</a:rPr>
              <a:t> 	— </a:t>
            </a:r>
            <a:r>
              <a:rPr lang="ru-RU" sz="4000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громадянин-патріот</a:t>
            </a:r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</a:rPr>
              <a:t>, </a:t>
            </a:r>
            <a:r>
              <a:rPr lang="ru-RU" sz="4000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який</a:t>
            </a:r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</a:rPr>
              <a:t>... </a:t>
            </a:r>
          </a:p>
          <a:p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</a:rPr>
              <a:t>		</a:t>
            </a:r>
            <a:r>
              <a:rPr lang="ru-RU" sz="4000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Вірші</a:t>
            </a:r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</a:rPr>
              <a:t> </a:t>
            </a:r>
            <a:r>
              <a:rPr lang="ru-RU" sz="4000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поета</a:t>
            </a:r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</a:rPr>
              <a:t> </a:t>
            </a:r>
            <a:r>
              <a:rPr lang="ru-RU" sz="4000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спонукають</a:t>
            </a:r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</a:rPr>
              <a:t>  </a:t>
            </a:r>
            <a:r>
              <a:rPr lang="ru-RU" sz="4000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замислитись</a:t>
            </a:r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</a:rPr>
              <a:t> 	кожного про те, </a:t>
            </a:r>
            <a:r>
              <a:rPr lang="ru-RU" sz="4000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що</a:t>
            </a:r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</a:rPr>
              <a:t>…</a:t>
            </a:r>
          </a:p>
          <a:p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</a:rPr>
              <a:t>		</a:t>
            </a:r>
            <a:r>
              <a:rPr lang="ru-RU" sz="4000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Поетичні</a:t>
            </a:r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</a:rPr>
              <a:t> рядки В. </a:t>
            </a:r>
            <a:r>
              <a:rPr lang="ru-RU" sz="4000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Симоненка</a:t>
            </a:r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</a:rPr>
              <a:t> </a:t>
            </a:r>
            <a:r>
              <a:rPr lang="ru-RU" sz="4000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ніколи</a:t>
            </a:r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</a:rPr>
              <a:t> 	не </a:t>
            </a:r>
            <a:r>
              <a:rPr lang="ru-RU" sz="4000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втратять</a:t>
            </a:r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</a:rPr>
              <a:t> </a:t>
            </a:r>
            <a:r>
              <a:rPr lang="ru-RU" sz="4000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своєї</a:t>
            </a:r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</a:rPr>
              <a:t> </a:t>
            </a:r>
            <a:r>
              <a:rPr lang="ru-RU" sz="4000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актуальності</a:t>
            </a:r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</a:rPr>
              <a:t>, тому </a:t>
            </a:r>
            <a:r>
              <a:rPr lang="ru-RU" sz="4000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що</a:t>
            </a:r>
            <a:r>
              <a:rPr lang="ru-RU" sz="4000" b="1" dirty="0">
                <a:solidFill>
                  <a:srgbClr val="002060"/>
                </a:solidFill>
                <a:latin typeface="Gabriola" panose="04040605051002020D02" pitchFamily="82" charset="0"/>
              </a:rPr>
              <a:t>…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9801" y="4804623"/>
            <a:ext cx="1657464" cy="213988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4868" y="3141291"/>
            <a:ext cx="1712500" cy="213988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9874" y="1419924"/>
            <a:ext cx="1767537" cy="213988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4868" y="-243408"/>
            <a:ext cx="1558516" cy="2139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6364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2446</TotalTime>
  <Words>1821</Words>
  <Application>Microsoft Office PowerPoint</Application>
  <PresentationFormat>Екран (4:3)</PresentationFormat>
  <Paragraphs>151</Paragraphs>
  <Slides>19</Slides>
  <Notes>5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19</vt:i4>
      </vt:variant>
    </vt:vector>
  </HeadingPairs>
  <TitlesOfParts>
    <vt:vector size="24" baseType="lpstr">
      <vt:lpstr>Arial</vt:lpstr>
      <vt:lpstr>Calibri</vt:lpstr>
      <vt:lpstr>Gabriola</vt:lpstr>
      <vt:lpstr>Times New Roman</vt:lpstr>
      <vt:lpstr>Тема Office</vt:lpstr>
      <vt:lpstr>СКЛАДНОПІДРЯДНЕ РЕЧЕННЯ, ЙОГО БУДОВА Й ЗАСОБИ ЗВ’ЯЗКУ В НЬОМУ. ВИДИ ПІДРЯДНИХ РЕЧЕНЬ</vt:lpstr>
      <vt:lpstr> Дослідження-спостереження .  Відредагуйте речення й виконайте завдання.</vt:lpstr>
      <vt:lpstr>Бесіда </vt:lpstr>
      <vt:lpstr>Презентація PowerPoint</vt:lpstr>
      <vt:lpstr>Складносурядне речення Частини речення рівноправні. Поєднуються сурядними сполучниками     </vt:lpstr>
      <vt:lpstr>Презентація PowerPoint</vt:lpstr>
      <vt:lpstr>Підрядне речення може стояти</vt:lpstr>
      <vt:lpstr>Презентація PowerPoint</vt:lpstr>
      <vt:lpstr> Коментоване письмо.    Випишіть тільки складнопідрядні речення, назвіть головну й підрядну частини.  </vt:lpstr>
      <vt:lpstr>Способи розрізнення сполучників і сполучних слів Сполучники                   Сполучні слова</vt:lpstr>
      <vt:lpstr>Дослідження-розпізнавання</vt:lpstr>
      <vt:lpstr>Перевірте!</vt:lpstr>
      <vt:lpstr>Презентація PowerPoint</vt:lpstr>
      <vt:lpstr> Прочитайте речення.  У СПР визначте види підрядних частин (усно).  </vt:lpstr>
      <vt:lpstr> Робота біля дошки.  Запишіть речення. Розставте розділові знаки. Підкресліть ГО. Визначте види підрядних частин.  Накресліть схеми речень. </vt:lpstr>
      <vt:lpstr>Установіть відповідність (робота в групах)</vt:lpstr>
      <vt:lpstr>Перевірте!</vt:lpstr>
      <vt:lpstr>«Упіймай помилку» </vt:lpstr>
      <vt:lpstr>  Творче конструювання   Скласти складнопідрядні речення, додавши до  поданих головних частин підрядні.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СКЛАДНОПІДРЯДНЕ РЕЧЕННЯ, ЙОГО БУДОВА І ЗАСОБИ ЗВ’ЯЗКУ В НЬОМУ. ВИДИ ПІДРЯДНИХ РЕЧЕНЬ</dc:title>
  <dc:creator>Аделіна</dc:creator>
  <cp:lastModifiedBy>Елена Зайцева</cp:lastModifiedBy>
  <cp:revision>161</cp:revision>
  <dcterms:created xsi:type="dcterms:W3CDTF">2019-11-16T17:36:37Z</dcterms:created>
  <dcterms:modified xsi:type="dcterms:W3CDTF">2026-11-04T09:39:11Z</dcterms:modified>
</cp:coreProperties>
</file>